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4" r:id="rId5"/>
    <p:sldMasterId id="2147483712" r:id="rId6"/>
    <p:sldMasterId id="2147483690" r:id="rId7"/>
  </p:sldMasterIdLst>
  <p:notesMasterIdLst>
    <p:notesMasterId r:id="rId18"/>
  </p:notesMasterIdLst>
  <p:sldIdLst>
    <p:sldId id="2892" r:id="rId8"/>
    <p:sldId id="2893" r:id="rId9"/>
    <p:sldId id="2879" r:id="rId10"/>
    <p:sldId id="2895" r:id="rId11"/>
    <p:sldId id="2896" r:id="rId12"/>
    <p:sldId id="2897" r:id="rId13"/>
    <p:sldId id="2883" r:id="rId14"/>
    <p:sldId id="2899" r:id="rId15"/>
    <p:sldId id="292" r:id="rId16"/>
    <p:sldId id="293"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5586" userDrawn="1">
          <p15:clr>
            <a:srgbClr val="A4A3A4"/>
          </p15:clr>
        </p15:guide>
        <p15:guide id="3" pos="5065" userDrawn="1">
          <p15:clr>
            <a:srgbClr val="A4A3A4"/>
          </p15:clr>
        </p15:guide>
        <p15:guide id="4" pos="4520" userDrawn="1">
          <p15:clr>
            <a:srgbClr val="A4A3A4"/>
          </p15:clr>
        </p15:guide>
        <p15:guide id="5" pos="399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90F67C-A012-2784-B145-1D237BC00EA3}" name="Siv Marie Åsen" initials="SMÅ" userId="S::2918868@uis.no::2cb601e6-fa46-413c-b7d3-bed2520aff72" providerId="AD"/>
  <p188:author id="{4BC30DB7-8DB3-38D4-37BA-72438A9CDEAA}" name="Tina Puntervold" initials="TP" userId="S::2900680@uis.no::09775956-2e50-4c1c-ba5b-55a3295feb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E50"/>
    <a:srgbClr val="9BBFE5"/>
    <a:srgbClr val="EBE4D9"/>
    <a:srgbClr val="F7931D"/>
    <a:srgbClr val="656794"/>
    <a:srgbClr val="154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3C81EF-4E02-4DC5-A327-3F0F46472C2A}" v="1" dt="2023-04-13T09:12:22.913"/>
    <p1510:client id="{AB2A0D45-B8D1-494F-893A-3D720F647D4F}" v="44" dt="2023-04-12T14:44:50.929"/>
    <p1510:client id="{EF4C418F-76DC-4500-B50A-1E44902C0D28}" v="41" dt="2023-04-13T11:33:04.353"/>
  </p1510:revLst>
</p1510:revInfo>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0"/>
      </p:cViewPr>
      <p:guideLst>
        <p:guide orient="horz" pos="2183"/>
        <p:guide pos="5586"/>
        <p:guide pos="5065"/>
        <p:guide pos="4520"/>
        <p:guide pos="399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FF280-7BD2-804A-BEF4-10417E4D2AB3}" type="datetimeFigureOut">
              <a:rPr lang="nb-NO" smtClean="0"/>
              <a:t>31.05.2024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843BE-DE61-AF40-9A94-F414206FFBAE}" type="slidenum">
              <a:rPr lang="nb-NO" smtClean="0"/>
              <a:t>‹#›</a:t>
            </a:fld>
            <a:endParaRPr lang="nb-NO"/>
          </a:p>
        </p:txBody>
      </p:sp>
    </p:spTree>
    <p:extLst>
      <p:ext uri="{BB962C8B-B14F-4D97-AF65-F5344CB8AC3E}">
        <p14:creationId xmlns:p14="http://schemas.microsoft.com/office/powerpoint/2010/main" val="120757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https://www.forskningsradet.no/en/apply-for-funding/funding-from-the-research-council/Petrosenter/</a:t>
            </a:r>
          </a:p>
          <a:p>
            <a:r>
              <a:rPr lang="nb-NO"/>
              <a:t>https://www.regjeringen.no/en/topics/energy/energy-and-petroleum-research/petrosenter/id2696216/</a:t>
            </a:r>
          </a:p>
        </p:txBody>
      </p:sp>
      <p:sp>
        <p:nvSpPr>
          <p:cNvPr id="4" name="Plassholder for lysbildenummer 3"/>
          <p:cNvSpPr>
            <a:spLocks noGrp="1"/>
          </p:cNvSpPr>
          <p:nvPr>
            <p:ph type="sldNum" sz="quarter" idx="5"/>
          </p:nvPr>
        </p:nvSpPr>
        <p:spPr/>
        <p:txBody>
          <a:bodyPr/>
          <a:lstStyle/>
          <a:p>
            <a:fld id="{08A843BE-DE61-AF40-9A94-F414206FFBAE}" type="slidenum">
              <a:rPr lang="nb-NO" smtClean="0"/>
              <a:t>2</a:t>
            </a:fld>
            <a:endParaRPr lang="nb-NO"/>
          </a:p>
        </p:txBody>
      </p:sp>
    </p:spTree>
    <p:extLst>
      <p:ext uri="{BB962C8B-B14F-4D97-AF65-F5344CB8AC3E}">
        <p14:creationId xmlns:p14="http://schemas.microsoft.com/office/powerpoint/2010/main" val="70571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3</a:t>
            </a:fld>
            <a:endParaRPr lang="nb-NO"/>
          </a:p>
        </p:txBody>
      </p:sp>
    </p:spTree>
    <p:extLst>
      <p:ext uri="{BB962C8B-B14F-4D97-AF65-F5344CB8AC3E}">
        <p14:creationId xmlns:p14="http://schemas.microsoft.com/office/powerpoint/2010/main" val="47096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5</a:t>
            </a:fld>
            <a:endParaRPr lang="nb-NO"/>
          </a:p>
        </p:txBody>
      </p:sp>
    </p:spTree>
    <p:extLst>
      <p:ext uri="{BB962C8B-B14F-4D97-AF65-F5344CB8AC3E}">
        <p14:creationId xmlns:p14="http://schemas.microsoft.com/office/powerpoint/2010/main" val="161652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6</a:t>
            </a:fld>
            <a:endParaRPr lang="nb-NO"/>
          </a:p>
        </p:txBody>
      </p:sp>
    </p:spTree>
    <p:extLst>
      <p:ext uri="{BB962C8B-B14F-4D97-AF65-F5344CB8AC3E}">
        <p14:creationId xmlns:p14="http://schemas.microsoft.com/office/powerpoint/2010/main" val="476266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7</a:t>
            </a:fld>
            <a:endParaRPr lang="nb-NO"/>
          </a:p>
        </p:txBody>
      </p:sp>
    </p:spTree>
    <p:extLst>
      <p:ext uri="{BB962C8B-B14F-4D97-AF65-F5344CB8AC3E}">
        <p14:creationId xmlns:p14="http://schemas.microsoft.com/office/powerpoint/2010/main" val="426990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rgbClr val="002060"/>
                </a:solidFill>
              </a:rPr>
              <a:t>Contribute to create sustainable subsurface value chains</a:t>
            </a:r>
            <a:r>
              <a:rPr lang="en-US" sz="1200">
                <a:solidFill>
                  <a:srgbClr val="002060"/>
                </a:solidFill>
              </a:rPr>
              <a:t> on NCS </a:t>
            </a:r>
            <a:endParaRPr lang="nb-NO"/>
          </a:p>
        </p:txBody>
      </p:sp>
      <p:sp>
        <p:nvSpPr>
          <p:cNvPr id="4" name="Slide Number Placeholder 3"/>
          <p:cNvSpPr>
            <a:spLocks noGrp="1"/>
          </p:cNvSpPr>
          <p:nvPr>
            <p:ph type="sldNum" sz="quarter" idx="5"/>
          </p:nvPr>
        </p:nvSpPr>
        <p:spPr/>
        <p:txBody>
          <a:bodyPr/>
          <a:lstStyle/>
          <a:p>
            <a:fld id="{08A843BE-DE61-AF40-9A94-F414206FFBAE}" type="slidenum">
              <a:rPr lang="nb-NO" smtClean="0"/>
              <a:t>8</a:t>
            </a:fld>
            <a:endParaRPr lang="nb-NO"/>
          </a:p>
        </p:txBody>
      </p:sp>
    </p:spTree>
    <p:extLst>
      <p:ext uri="{BB962C8B-B14F-4D97-AF65-F5344CB8AC3E}">
        <p14:creationId xmlns:p14="http://schemas.microsoft.com/office/powerpoint/2010/main" val="83236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9</a:t>
            </a:fld>
            <a:endParaRPr lang="nb-NO"/>
          </a:p>
        </p:txBody>
      </p:sp>
    </p:spTree>
    <p:extLst>
      <p:ext uri="{BB962C8B-B14F-4D97-AF65-F5344CB8AC3E}">
        <p14:creationId xmlns:p14="http://schemas.microsoft.com/office/powerpoint/2010/main" val="855111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934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png"/><Relationship Id="rId9"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sv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svg"/><Relationship Id="rId10"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9.svg"/><Relationship Id="rId4" Type="http://schemas.openxmlformats.org/officeDocument/2006/relationships/image" Target="../media/image8.png"/><Relationship Id="rId9" Type="http://schemas.openxmlformats.org/officeDocument/2006/relationships/image" Target="../media/image1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9.svg"/><Relationship Id="rId10" Type="http://schemas.openxmlformats.org/officeDocument/2006/relationships/image" Target="../media/image19.svg"/><Relationship Id="rId4" Type="http://schemas.openxmlformats.org/officeDocument/2006/relationships/image" Target="../media/image8.png"/><Relationship Id="rId9" Type="http://schemas.openxmlformats.org/officeDocument/2006/relationships/image" Target="../media/image1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sv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svg"/><Relationship Id="rId4" Type="http://schemas.openxmlformats.org/officeDocument/2006/relationships/image" Target="../media/image10.png"/><Relationship Id="rId9"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sv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svg"/><Relationship Id="rId4" Type="http://schemas.openxmlformats.org/officeDocument/2006/relationships/image" Target="../media/image10.png"/><Relationship Id="rId9"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pn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spTree>
    <p:extLst>
      <p:ext uri="{BB962C8B-B14F-4D97-AF65-F5344CB8AC3E}">
        <p14:creationId xmlns:p14="http://schemas.microsoft.com/office/powerpoint/2010/main" val="144189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8475" y="-8313"/>
            <a:ext cx="12269747" cy="6941128"/>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6" name="Grafikk 5">
            <a:extLst>
              <a:ext uri="{FF2B5EF4-FFF2-40B4-BE49-F238E27FC236}">
                <a16:creationId xmlns:a16="http://schemas.microsoft.com/office/drawing/2014/main" id="{0CAB4AE4-F68A-4AE7-8B1E-59BB1A7764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 y="3678383"/>
            <a:ext cx="12192161" cy="3179660"/>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5888"/>
          <a:stretch/>
        </p:blipFill>
        <p:spPr>
          <a:xfrm>
            <a:off x="8279476" y="171807"/>
            <a:ext cx="3846714" cy="498540"/>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963826" y="1292778"/>
            <a:ext cx="10389973" cy="4102182"/>
          </a:xfrm>
        </p:spPr>
        <p:txBody>
          <a:bodyPr>
            <a:normAutofit/>
          </a:bodyPr>
          <a:lstStyle>
            <a:lvl1pPr>
              <a:defRPr sz="3200">
                <a:solidFill>
                  <a:schemeClr val="bg2"/>
                </a:solidFill>
              </a:defRPr>
            </a:lvl1pPr>
          </a:lstStyle>
          <a:p>
            <a:r>
              <a:rPr lang="nb-NO" err="1"/>
              <a:t>Section</a:t>
            </a:r>
            <a:r>
              <a:rPr lang="nb-NO"/>
              <a:t> header - </a:t>
            </a:r>
            <a:r>
              <a:rPr lang="nb-NO" err="1"/>
              <a:t>click</a:t>
            </a:r>
            <a:r>
              <a:rPr lang="nb-NO"/>
              <a:t> to </a:t>
            </a:r>
            <a:r>
              <a:rPr lang="nb-NO" err="1"/>
              <a:t>edit</a:t>
            </a:r>
            <a:r>
              <a:rPr lang="nb-NO"/>
              <a:t> </a:t>
            </a:r>
            <a:r>
              <a:rPr lang="nb-NO" err="1"/>
              <a:t>title</a:t>
            </a:r>
            <a:endParaRPr lang="nb-NO"/>
          </a:p>
        </p:txBody>
      </p:sp>
    </p:spTree>
    <p:extLst>
      <p:ext uri="{BB962C8B-B14F-4D97-AF65-F5344CB8AC3E}">
        <p14:creationId xmlns:p14="http://schemas.microsoft.com/office/powerpoint/2010/main" val="376319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pic>
        <p:nvPicPr>
          <p:cNvPr id="4" name="Bilde 3">
            <a:extLst>
              <a:ext uri="{FF2B5EF4-FFF2-40B4-BE49-F238E27FC236}">
                <a16:creationId xmlns:a16="http://schemas.microsoft.com/office/drawing/2014/main" id="{926AE2E7-1A9C-4C60-A2B4-BEAD0E95479A}"/>
              </a:ext>
            </a:extLst>
          </p:cNvPr>
          <p:cNvPicPr>
            <a:picLocks noChangeAspect="1"/>
          </p:cNvPicPr>
          <p:nvPr userDrawn="1"/>
        </p:nvPicPr>
        <p:blipFill>
          <a:blip r:embed="rId4"/>
          <a:srcRect/>
          <a:stretch/>
        </p:blipFill>
        <p:spPr>
          <a:xfrm>
            <a:off x="9248500" y="6145665"/>
            <a:ext cx="1530512" cy="498409"/>
          </a:xfrm>
          <a:prstGeom prst="rect">
            <a:avLst/>
          </a:prstGeom>
          <a:noFill/>
        </p:spPr>
      </p:pic>
      <p:pic>
        <p:nvPicPr>
          <p:cNvPr id="5" name="Grafikk 4">
            <a:extLst>
              <a:ext uri="{FF2B5EF4-FFF2-40B4-BE49-F238E27FC236}">
                <a16:creationId xmlns:a16="http://schemas.microsoft.com/office/drawing/2014/main" id="{D0C4A8E8-141A-4751-AF4C-F5C0DCB7CA7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70318" y="6149116"/>
            <a:ext cx="468016" cy="412057"/>
          </a:xfrm>
          <a:prstGeom prst="rect">
            <a:avLst/>
          </a:prstGeom>
        </p:spPr>
      </p:pic>
      <p:pic>
        <p:nvPicPr>
          <p:cNvPr id="6" name="Grafikk 5">
            <a:extLst>
              <a:ext uri="{FF2B5EF4-FFF2-40B4-BE49-F238E27FC236}">
                <a16:creationId xmlns:a16="http://schemas.microsoft.com/office/drawing/2014/main" id="{73872FD1-A3F4-429F-9E3F-E36A11ADF09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87144" y="5905709"/>
            <a:ext cx="1973008" cy="655463"/>
          </a:xfrm>
          <a:prstGeom prst="rect">
            <a:avLst/>
          </a:prstGeom>
        </p:spPr>
      </p:pic>
      <p:pic>
        <p:nvPicPr>
          <p:cNvPr id="7" name="Grafikk 6">
            <a:extLst>
              <a:ext uri="{FF2B5EF4-FFF2-40B4-BE49-F238E27FC236}">
                <a16:creationId xmlns:a16="http://schemas.microsoft.com/office/drawing/2014/main" id="{F8C9BAF4-34AA-448C-8943-1BB45BAAE1D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76227" y="6059434"/>
            <a:ext cx="2482007" cy="501739"/>
          </a:xfrm>
          <a:prstGeom prst="rect">
            <a:avLst/>
          </a:prstGeom>
        </p:spPr>
      </p:pic>
    </p:spTree>
    <p:extLst>
      <p:ext uri="{BB962C8B-B14F-4D97-AF65-F5344CB8AC3E}">
        <p14:creationId xmlns:p14="http://schemas.microsoft.com/office/powerpoint/2010/main" val="3164663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pic>
        <p:nvPicPr>
          <p:cNvPr id="10" name="Grafikk 9">
            <a:extLst>
              <a:ext uri="{FF2B5EF4-FFF2-40B4-BE49-F238E27FC236}">
                <a16:creationId xmlns:a16="http://schemas.microsoft.com/office/drawing/2014/main" id="{48BECC0C-68A2-4514-A6C5-5FBCA53634F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3673130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tellys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4B1B4355-9397-47F0-8A4A-64A5CCE58E9D}"/>
              </a:ext>
            </a:extLst>
          </p:cNvPr>
          <p:cNvSpPr>
            <a:spLocks noGrp="1"/>
          </p:cNvSpPr>
          <p:nvPr>
            <p:ph type="pic" sz="quarter" idx="13" hasCustomPrompt="1"/>
          </p:nvPr>
        </p:nvSpPr>
        <p:spPr>
          <a:xfrm>
            <a:off x="409322" y="790831"/>
            <a:ext cx="11373104" cy="5478267"/>
          </a:xfrm>
          <a:solidFill>
            <a:schemeClr val="bg2"/>
          </a:solidFill>
        </p:spPr>
        <p:txBody>
          <a:bodyPr/>
          <a:lstStyle>
            <a:lvl1pPr>
              <a:defRPr/>
            </a:lvl1pPr>
          </a:lstStyle>
          <a:p>
            <a:r>
              <a:rPr lang="nb-NO"/>
              <a:t>image</a:t>
            </a:r>
          </a:p>
        </p:txBody>
      </p:sp>
      <p:sp>
        <p:nvSpPr>
          <p:cNvPr id="13" name="Plassholder for dato 3">
            <a:extLst>
              <a:ext uri="{FF2B5EF4-FFF2-40B4-BE49-F238E27FC236}">
                <a16:creationId xmlns:a16="http://schemas.microsoft.com/office/drawing/2014/main" id="{EB05377D-5500-48C2-9F68-25CBE888D5F3}"/>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31. mai 2024</a:t>
            </a:fld>
            <a:endParaRPr lang="nb-NO"/>
          </a:p>
        </p:txBody>
      </p:sp>
      <p:sp>
        <p:nvSpPr>
          <p:cNvPr id="14" name="Plassholder for bunntekst 4">
            <a:extLst>
              <a:ext uri="{FF2B5EF4-FFF2-40B4-BE49-F238E27FC236}">
                <a16:creationId xmlns:a16="http://schemas.microsoft.com/office/drawing/2014/main" id="{3D5C43EB-67DF-44AB-B67C-A6ED5F77C871}"/>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5" name="Plassholder for lysbildenummer 5">
            <a:extLst>
              <a:ext uri="{FF2B5EF4-FFF2-40B4-BE49-F238E27FC236}">
                <a16:creationId xmlns:a16="http://schemas.microsoft.com/office/drawing/2014/main" id="{E1101841-F273-4DED-B9D9-2BA76F304DD2}"/>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pic>
        <p:nvPicPr>
          <p:cNvPr id="19" name="Grafikk 18">
            <a:extLst>
              <a:ext uri="{FF2B5EF4-FFF2-40B4-BE49-F238E27FC236}">
                <a16:creationId xmlns:a16="http://schemas.microsoft.com/office/drawing/2014/main" id="{4C10F147-E146-4785-9F8B-4F4295B429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3625978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tellysbilde">
    <p:bg>
      <p:bgPr>
        <a:solidFill>
          <a:schemeClr val="accent3"/>
        </a:solidFill>
        <a:effectLst/>
      </p:bgPr>
    </p:bg>
    <p:spTree>
      <p:nvGrpSpPr>
        <p:cNvPr id="1" name=""/>
        <p:cNvGrpSpPr/>
        <p:nvPr/>
      </p:nvGrpSpPr>
      <p:grpSpPr>
        <a:xfrm>
          <a:off x="0" y="0"/>
          <a:ext cx="0" cy="0"/>
          <a:chOff x="0" y="0"/>
          <a:chExt cx="0" cy="0"/>
        </a:xfrm>
      </p:grpSpPr>
      <p:sp>
        <p:nvSpPr>
          <p:cNvPr id="13" name="Plassholder for dato 3">
            <a:extLst>
              <a:ext uri="{FF2B5EF4-FFF2-40B4-BE49-F238E27FC236}">
                <a16:creationId xmlns:a16="http://schemas.microsoft.com/office/drawing/2014/main" id="{EB05377D-5500-48C2-9F68-25CBE888D5F3}"/>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31. mai 2024</a:t>
            </a:fld>
            <a:endParaRPr lang="nb-NO"/>
          </a:p>
        </p:txBody>
      </p:sp>
      <p:sp>
        <p:nvSpPr>
          <p:cNvPr id="14" name="Plassholder for bunntekst 4">
            <a:extLst>
              <a:ext uri="{FF2B5EF4-FFF2-40B4-BE49-F238E27FC236}">
                <a16:creationId xmlns:a16="http://schemas.microsoft.com/office/drawing/2014/main" id="{3D5C43EB-67DF-44AB-B67C-A6ED5F77C871}"/>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5" name="Plassholder for lysbildenummer 5">
            <a:extLst>
              <a:ext uri="{FF2B5EF4-FFF2-40B4-BE49-F238E27FC236}">
                <a16:creationId xmlns:a16="http://schemas.microsoft.com/office/drawing/2014/main" id="{E1101841-F273-4DED-B9D9-2BA76F304DD2}"/>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sp>
        <p:nvSpPr>
          <p:cNvPr id="6" name="Tittel 1">
            <a:extLst>
              <a:ext uri="{FF2B5EF4-FFF2-40B4-BE49-F238E27FC236}">
                <a16:creationId xmlns:a16="http://schemas.microsoft.com/office/drawing/2014/main" id="{E5A7967F-31C7-46AF-B68D-4E70BD66B023}"/>
              </a:ext>
            </a:extLst>
          </p:cNvPr>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7" name="Plassholder for tekst 11">
            <a:extLst>
              <a:ext uri="{FF2B5EF4-FFF2-40B4-BE49-F238E27FC236}">
                <a16:creationId xmlns:a16="http://schemas.microsoft.com/office/drawing/2014/main" id="{B37C1ECE-8565-4147-82CB-948E9F7CBD17}"/>
              </a:ext>
            </a:extLst>
          </p:cNvPr>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Grafikk 7">
            <a:extLst>
              <a:ext uri="{FF2B5EF4-FFF2-40B4-BE49-F238E27FC236}">
                <a16:creationId xmlns:a16="http://schemas.microsoft.com/office/drawing/2014/main" id="{26C5AF36-CA23-4944-8C1D-F96EFD22FF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3058618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pic>
        <p:nvPicPr>
          <p:cNvPr id="7" name="Grafikk 6">
            <a:extLst>
              <a:ext uri="{FF2B5EF4-FFF2-40B4-BE49-F238E27FC236}">
                <a16:creationId xmlns:a16="http://schemas.microsoft.com/office/drawing/2014/main" id="{A7F6F480-53AB-4FCD-83E3-35016C37B89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
        <p:nvSpPr>
          <p:cNvPr id="8" name="Plassholder for bilde 10">
            <a:extLst>
              <a:ext uri="{FF2B5EF4-FFF2-40B4-BE49-F238E27FC236}">
                <a16:creationId xmlns:a16="http://schemas.microsoft.com/office/drawing/2014/main" id="{0FD09182-761A-4ED2-B9EA-8035EB9512B6}"/>
              </a:ext>
            </a:extLst>
          </p:cNvPr>
          <p:cNvSpPr>
            <a:spLocks noGrp="1"/>
          </p:cNvSpPr>
          <p:nvPr>
            <p:ph type="pic" sz="quarter" idx="13" hasCustomPrompt="1"/>
          </p:nvPr>
        </p:nvSpPr>
        <p:spPr>
          <a:xfrm>
            <a:off x="5807676" y="891163"/>
            <a:ext cx="5974750" cy="5231132"/>
          </a:xfrm>
          <a:solidFill>
            <a:schemeClr val="bg2"/>
          </a:solidFill>
        </p:spPr>
        <p:txBody>
          <a:bodyPr/>
          <a:lstStyle>
            <a:lvl1pPr>
              <a:defRPr/>
            </a:lvl1pPr>
          </a:lstStyle>
          <a:p>
            <a:r>
              <a:rPr lang="nb-NO"/>
              <a:t>image</a:t>
            </a:r>
          </a:p>
        </p:txBody>
      </p:sp>
      <p:sp>
        <p:nvSpPr>
          <p:cNvPr id="9" name="Plassholder for dato 3">
            <a:extLst>
              <a:ext uri="{FF2B5EF4-FFF2-40B4-BE49-F238E27FC236}">
                <a16:creationId xmlns:a16="http://schemas.microsoft.com/office/drawing/2014/main" id="{206A0312-F4D8-4F6A-8F7D-E3C483D14521}"/>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31. mai 2024</a:t>
            </a:fld>
            <a:endParaRPr lang="nb-NO"/>
          </a:p>
        </p:txBody>
      </p:sp>
      <p:sp>
        <p:nvSpPr>
          <p:cNvPr id="10" name="Plassholder for bunntekst 4">
            <a:extLst>
              <a:ext uri="{FF2B5EF4-FFF2-40B4-BE49-F238E27FC236}">
                <a16:creationId xmlns:a16="http://schemas.microsoft.com/office/drawing/2014/main" id="{986E214D-8E4B-4033-A482-1CF2617D5B37}"/>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2" name="Plassholder for lysbildenummer 5">
            <a:extLst>
              <a:ext uri="{FF2B5EF4-FFF2-40B4-BE49-F238E27FC236}">
                <a16:creationId xmlns:a16="http://schemas.microsoft.com/office/drawing/2014/main" id="{D799ACDA-45B2-4449-9639-8889AA4794B5}"/>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C822744-9F40-4897-8A5F-E8FFE31077FF}"/>
              </a:ext>
            </a:extLst>
          </p:cNvPr>
          <p:cNvSpPr>
            <a:spLocks noGrp="1"/>
          </p:cNvSpPr>
          <p:nvPr>
            <p:ph type="title" hasCustomPrompt="1"/>
          </p:nvPr>
        </p:nvSpPr>
        <p:spPr>
          <a:xfrm>
            <a:off x="409745" y="869014"/>
            <a:ext cx="5089167" cy="692957"/>
          </a:xfrm>
        </p:spPr>
        <p:txBody>
          <a:bodyPr lIns="0" tIns="0" rIns="0" bIns="0" anchor="t" anchorCtr="0">
            <a:normAutofit/>
          </a:bodyPr>
          <a:lstStyle>
            <a:lvl1pPr>
              <a:defRPr sz="2400">
                <a:solidFill>
                  <a:schemeClr val="tx1"/>
                </a:solidFill>
              </a:defRPr>
            </a:lvl1pPr>
          </a:lstStyle>
          <a:p>
            <a:r>
              <a:rPr lang="nb-NO" err="1"/>
              <a:t>Click</a:t>
            </a:r>
            <a:r>
              <a:rPr lang="nb-NO"/>
              <a:t> to </a:t>
            </a:r>
            <a:r>
              <a:rPr lang="nb-NO" err="1"/>
              <a:t>edit</a:t>
            </a:r>
            <a:r>
              <a:rPr lang="nb-NO"/>
              <a:t> </a:t>
            </a:r>
            <a:r>
              <a:rPr lang="nb-NO" err="1"/>
              <a:t>title</a:t>
            </a:r>
            <a:endParaRPr lang="nb-NO"/>
          </a:p>
        </p:txBody>
      </p:sp>
      <p:sp>
        <p:nvSpPr>
          <p:cNvPr id="14" name="Plassholder for tekst 11">
            <a:extLst>
              <a:ext uri="{FF2B5EF4-FFF2-40B4-BE49-F238E27FC236}">
                <a16:creationId xmlns:a16="http://schemas.microsoft.com/office/drawing/2014/main" id="{224CEFE2-D945-43BF-80DB-C793752F5084}"/>
              </a:ext>
            </a:extLst>
          </p:cNvPr>
          <p:cNvSpPr>
            <a:spLocks noGrp="1"/>
          </p:cNvSpPr>
          <p:nvPr>
            <p:ph type="body" sz="quarter" idx="14" hasCustomPrompt="1"/>
          </p:nvPr>
        </p:nvSpPr>
        <p:spPr>
          <a:xfrm>
            <a:off x="409322" y="1927457"/>
            <a:ext cx="5089435" cy="3953503"/>
          </a:xfrm>
        </p:spPr>
        <p:txBody>
          <a:bodyPr/>
          <a:lstStyle>
            <a:lvl1pPr>
              <a:defRPr sz="2000"/>
            </a:lvl1pPr>
            <a:lvl2pPr>
              <a:defRPr sz="1800"/>
            </a:lvl2pPr>
            <a:lvl3pPr>
              <a:defRPr sz="1600"/>
            </a:lvl3pPr>
            <a:lvl4pPr>
              <a:defRPr sz="1600"/>
            </a:lvl4pPr>
            <a:lvl5pPr>
              <a:defRPr sz="1600"/>
            </a:lvl5pPr>
          </a:lstStyle>
          <a:p>
            <a:pPr lvl="0"/>
            <a:r>
              <a:rPr lang="nb-NO" err="1"/>
              <a:t>Click</a:t>
            </a:r>
            <a:r>
              <a:rPr lang="nb-NO"/>
              <a:t> to </a:t>
            </a:r>
            <a:r>
              <a:rPr lang="nb-NO" err="1"/>
              <a:t>edit</a:t>
            </a:r>
            <a:endParaRPr lang="nb-NO"/>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548939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70065" y="1450023"/>
            <a:ext cx="6470498" cy="1308016"/>
          </a:xfrm>
          <a:prstGeom prst="rect">
            <a:avLst/>
          </a:prstGeom>
        </p:spPr>
      </p:pic>
      <p:sp>
        <p:nvSpPr>
          <p:cNvPr id="9" name="Plassholder for tekst 7">
            <a:extLst>
              <a:ext uri="{FF2B5EF4-FFF2-40B4-BE49-F238E27FC236}">
                <a16:creationId xmlns:a16="http://schemas.microsoft.com/office/drawing/2014/main" id="{161BBD70-709F-499D-B1D8-7D5973FBFD3F}"/>
              </a:ext>
            </a:extLst>
          </p:cNvPr>
          <p:cNvSpPr>
            <a:spLocks noGrp="1"/>
          </p:cNvSpPr>
          <p:nvPr>
            <p:ph type="body" sz="quarter" idx="13" hasCustomPrompt="1"/>
          </p:nvPr>
        </p:nvSpPr>
        <p:spPr>
          <a:xfrm>
            <a:off x="2970065" y="3451812"/>
            <a:ext cx="6470498" cy="2751280"/>
          </a:xfrm>
        </p:spPr>
        <p:txBody>
          <a:bodyPr lIns="0" tIns="0" rIns="0" bIns="0">
            <a:normAutofit/>
          </a:bodyPr>
          <a:lstStyle>
            <a:lvl1pPr marL="0" indent="0">
              <a:buNone/>
              <a:defRPr sz="1900">
                <a:solidFill>
                  <a:schemeClr val="bg2"/>
                </a:solidFill>
              </a:defRPr>
            </a:lvl1pPr>
          </a:lstStyle>
          <a:p>
            <a:pPr lvl="0"/>
            <a:r>
              <a:rPr lang="nb-NO" err="1"/>
              <a:t>Contact</a:t>
            </a:r>
            <a:r>
              <a:rPr lang="nb-NO"/>
              <a:t> </a:t>
            </a:r>
            <a:r>
              <a:rPr lang="nb-NO" err="1"/>
              <a:t>information</a:t>
            </a:r>
            <a:r>
              <a:rPr lang="nb-NO"/>
              <a:t> – </a:t>
            </a:r>
            <a:r>
              <a:rPr lang="nb-NO" err="1"/>
              <a:t>click</a:t>
            </a:r>
            <a:r>
              <a:rPr lang="nb-NO"/>
              <a:t> to </a:t>
            </a:r>
            <a:r>
              <a:rPr lang="nb-NO" err="1"/>
              <a:t>edit</a:t>
            </a:r>
            <a:endParaRPr lang="nb-NO"/>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67838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365865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162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2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grpSp>
        <p:nvGrpSpPr>
          <p:cNvPr id="89" name="Grafikk 9">
            <a:extLst>
              <a:ext uri="{FF2B5EF4-FFF2-40B4-BE49-F238E27FC236}">
                <a16:creationId xmlns:a16="http://schemas.microsoft.com/office/drawing/2014/main" id="{C4AB9266-E187-46EE-AB61-7ABCCE874E56}"/>
              </a:ext>
            </a:extLst>
          </p:cNvPr>
          <p:cNvGrpSpPr/>
          <p:nvPr/>
        </p:nvGrpSpPr>
        <p:grpSpPr>
          <a:xfrm>
            <a:off x="10336983" y="6214330"/>
            <a:ext cx="1641264" cy="672758"/>
            <a:chOff x="8175797" y="6237010"/>
            <a:chExt cx="1641264" cy="672758"/>
          </a:xfrm>
        </p:grpSpPr>
        <p:grpSp>
          <p:nvGrpSpPr>
            <p:cNvPr id="90" name="Grafikk 9">
              <a:extLst>
                <a:ext uri="{FF2B5EF4-FFF2-40B4-BE49-F238E27FC236}">
                  <a16:creationId xmlns:a16="http://schemas.microsoft.com/office/drawing/2014/main" id="{DDFB9FAF-6458-4F3C-AE2A-E6C135260483}"/>
                </a:ext>
              </a:extLst>
            </p:cNvPr>
            <p:cNvGrpSpPr/>
            <p:nvPr/>
          </p:nvGrpSpPr>
          <p:grpSpPr>
            <a:xfrm>
              <a:off x="8175797" y="6292761"/>
              <a:ext cx="705644" cy="584508"/>
              <a:chOff x="8175797" y="6292761"/>
              <a:chExt cx="705644" cy="584508"/>
            </a:xfrm>
            <a:solidFill>
              <a:srgbClr val="020E50"/>
            </a:solidFill>
          </p:grpSpPr>
          <p:sp>
            <p:nvSpPr>
              <p:cNvPr id="91" name="Freeform: Shape 90">
                <a:extLst>
                  <a:ext uri="{FF2B5EF4-FFF2-40B4-BE49-F238E27FC236}">
                    <a16:creationId xmlns:a16="http://schemas.microsoft.com/office/drawing/2014/main" id="{5CECF40B-DD1A-4143-B9F4-C63D72A8656D}"/>
                  </a:ext>
                </a:extLst>
              </p:cNvPr>
              <p:cNvSpPr/>
              <p:nvPr/>
            </p:nvSpPr>
            <p:spPr>
              <a:xfrm>
                <a:off x="8175797" y="6297724"/>
                <a:ext cx="193576" cy="364813"/>
              </a:xfrm>
              <a:custGeom>
                <a:avLst/>
                <a:gdLst>
                  <a:gd name="connsiteX0" fmla="*/ 44672 w 193576"/>
                  <a:gd name="connsiteY0" fmla="*/ 71970 h 364813"/>
                  <a:gd name="connsiteX1" fmla="*/ 44672 w 193576"/>
                  <a:gd name="connsiteY1" fmla="*/ 364814 h 364813"/>
                  <a:gd name="connsiteX2" fmla="*/ 0 w 193576"/>
                  <a:gd name="connsiteY2" fmla="*/ 364814 h 364813"/>
                  <a:gd name="connsiteX3" fmla="*/ 0 w 193576"/>
                  <a:gd name="connsiteY3" fmla="*/ 827 h 364813"/>
                  <a:gd name="connsiteX4" fmla="*/ 65353 w 193576"/>
                  <a:gd name="connsiteY4" fmla="*/ 827 h 364813"/>
                  <a:gd name="connsiteX5" fmla="*/ 148905 w 193576"/>
                  <a:gd name="connsiteY5" fmla="*/ 293671 h 364813"/>
                  <a:gd name="connsiteX6" fmla="*/ 148905 w 193576"/>
                  <a:gd name="connsiteY6" fmla="*/ 0 h 364813"/>
                  <a:gd name="connsiteX7" fmla="*/ 193577 w 193576"/>
                  <a:gd name="connsiteY7" fmla="*/ 0 h 364813"/>
                  <a:gd name="connsiteX8" fmla="*/ 193577 w 193576"/>
                  <a:gd name="connsiteY8" fmla="*/ 363987 h 364813"/>
                  <a:gd name="connsiteX9" fmla="*/ 128224 w 193576"/>
                  <a:gd name="connsiteY9" fmla="*/ 363987 h 364813"/>
                  <a:gd name="connsiteX10" fmla="*/ 44672 w 193576"/>
                  <a:gd name="connsiteY10" fmla="*/ 71970 h 3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576" h="364813">
                    <a:moveTo>
                      <a:pt x="44672" y="71970"/>
                    </a:moveTo>
                    <a:lnTo>
                      <a:pt x="44672" y="364814"/>
                    </a:lnTo>
                    <a:lnTo>
                      <a:pt x="0" y="364814"/>
                    </a:lnTo>
                    <a:lnTo>
                      <a:pt x="0" y="827"/>
                    </a:lnTo>
                    <a:lnTo>
                      <a:pt x="65353" y="827"/>
                    </a:lnTo>
                    <a:lnTo>
                      <a:pt x="148905" y="293671"/>
                    </a:lnTo>
                    <a:lnTo>
                      <a:pt x="148905" y="0"/>
                    </a:lnTo>
                    <a:lnTo>
                      <a:pt x="193577" y="0"/>
                    </a:lnTo>
                    <a:lnTo>
                      <a:pt x="193577" y="363987"/>
                    </a:lnTo>
                    <a:lnTo>
                      <a:pt x="128224" y="363987"/>
                    </a:lnTo>
                    <a:lnTo>
                      <a:pt x="44672" y="71970"/>
                    </a:lnTo>
                    <a:close/>
                  </a:path>
                </a:pathLst>
              </a:custGeom>
              <a:solidFill>
                <a:srgbClr val="020E50"/>
              </a:solidFill>
              <a:ln w="8255" cap="flat">
                <a:noFill/>
                <a:prstDash val="solid"/>
                <a:miter/>
              </a:ln>
            </p:spPr>
            <p:txBody>
              <a:bodyPr rtlCol="0" anchor="ctr"/>
              <a:lstStyle/>
              <a:p>
                <a:endParaRPr lang="nb-NO"/>
              </a:p>
            </p:txBody>
          </p:sp>
          <p:sp>
            <p:nvSpPr>
              <p:cNvPr id="92" name="Freeform: Shape 91">
                <a:extLst>
                  <a:ext uri="{FF2B5EF4-FFF2-40B4-BE49-F238E27FC236}">
                    <a16:creationId xmlns:a16="http://schemas.microsoft.com/office/drawing/2014/main" id="{79AF6D3B-5071-4EB5-AD0F-74CAD8DDCD3B}"/>
                  </a:ext>
                </a:extLst>
              </p:cNvPr>
              <p:cNvSpPr/>
              <p:nvPr/>
            </p:nvSpPr>
            <p:spPr>
              <a:xfrm>
                <a:off x="8444653" y="6292761"/>
                <a:ext cx="186958" cy="373913"/>
              </a:xfrm>
              <a:custGeom>
                <a:avLst/>
                <a:gdLst>
                  <a:gd name="connsiteX0" fmla="*/ 85207 w 186958"/>
                  <a:gd name="connsiteY0" fmla="*/ 330070 h 373913"/>
                  <a:gd name="connsiteX1" fmla="*/ 100097 w 186958"/>
                  <a:gd name="connsiteY1" fmla="*/ 330070 h 373913"/>
                  <a:gd name="connsiteX2" fmla="*/ 137324 w 186958"/>
                  <a:gd name="connsiteY2" fmla="*/ 291189 h 373913"/>
                  <a:gd name="connsiteX3" fmla="*/ 137324 w 186958"/>
                  <a:gd name="connsiteY3" fmla="*/ 274645 h 373913"/>
                  <a:gd name="connsiteX4" fmla="*/ 185304 w 186958"/>
                  <a:gd name="connsiteY4" fmla="*/ 274645 h 373913"/>
                  <a:gd name="connsiteX5" fmla="*/ 185304 w 186958"/>
                  <a:gd name="connsiteY5" fmla="*/ 291189 h 373913"/>
                  <a:gd name="connsiteX6" fmla="*/ 100925 w 186958"/>
                  <a:gd name="connsiteY6" fmla="*/ 373914 h 373913"/>
                  <a:gd name="connsiteX7" fmla="*/ 86034 w 186958"/>
                  <a:gd name="connsiteY7" fmla="*/ 373914 h 373913"/>
                  <a:gd name="connsiteX8" fmla="*/ 0 w 186958"/>
                  <a:gd name="connsiteY8" fmla="*/ 290362 h 373913"/>
                  <a:gd name="connsiteX9" fmla="*/ 0 w 186958"/>
                  <a:gd name="connsiteY9" fmla="*/ 82724 h 373913"/>
                  <a:gd name="connsiteX10" fmla="*/ 86034 w 186958"/>
                  <a:gd name="connsiteY10" fmla="*/ 0 h 373913"/>
                  <a:gd name="connsiteX11" fmla="*/ 100925 w 186958"/>
                  <a:gd name="connsiteY11" fmla="*/ 0 h 373913"/>
                  <a:gd name="connsiteX12" fmla="*/ 186959 w 186958"/>
                  <a:gd name="connsiteY12" fmla="*/ 82724 h 373913"/>
                  <a:gd name="connsiteX13" fmla="*/ 186959 w 186958"/>
                  <a:gd name="connsiteY13" fmla="*/ 98442 h 373913"/>
                  <a:gd name="connsiteX14" fmla="*/ 138978 w 186958"/>
                  <a:gd name="connsiteY14" fmla="*/ 98442 h 373913"/>
                  <a:gd name="connsiteX15" fmla="*/ 138978 w 186958"/>
                  <a:gd name="connsiteY15" fmla="*/ 82724 h 373913"/>
                  <a:gd name="connsiteX16" fmla="*/ 100925 w 186958"/>
                  <a:gd name="connsiteY16" fmla="*/ 43844 h 373913"/>
                  <a:gd name="connsiteX17" fmla="*/ 86034 w 186958"/>
                  <a:gd name="connsiteY17" fmla="*/ 43844 h 373913"/>
                  <a:gd name="connsiteX18" fmla="*/ 48808 w 186958"/>
                  <a:gd name="connsiteY18" fmla="*/ 82724 h 373913"/>
                  <a:gd name="connsiteX19" fmla="*/ 48808 w 186958"/>
                  <a:gd name="connsiteY19" fmla="*/ 290362 h 373913"/>
                  <a:gd name="connsiteX20" fmla="*/ 85207 w 186958"/>
                  <a:gd name="connsiteY20" fmla="*/ 330070 h 3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58" h="373913">
                    <a:moveTo>
                      <a:pt x="85207" y="330070"/>
                    </a:moveTo>
                    <a:lnTo>
                      <a:pt x="100097" y="330070"/>
                    </a:lnTo>
                    <a:cubicBezTo>
                      <a:pt x="120779" y="330070"/>
                      <a:pt x="137324" y="311870"/>
                      <a:pt x="137324" y="291189"/>
                    </a:cubicBezTo>
                    <a:lnTo>
                      <a:pt x="137324" y="274645"/>
                    </a:lnTo>
                    <a:lnTo>
                      <a:pt x="185304" y="274645"/>
                    </a:lnTo>
                    <a:lnTo>
                      <a:pt x="185304" y="291189"/>
                    </a:lnTo>
                    <a:cubicBezTo>
                      <a:pt x="186131" y="336688"/>
                      <a:pt x="148078" y="373914"/>
                      <a:pt x="100925" y="373914"/>
                    </a:cubicBezTo>
                    <a:lnTo>
                      <a:pt x="86034" y="373914"/>
                    </a:lnTo>
                    <a:cubicBezTo>
                      <a:pt x="38881" y="373914"/>
                      <a:pt x="0" y="336688"/>
                      <a:pt x="0" y="290362"/>
                    </a:cubicBezTo>
                    <a:lnTo>
                      <a:pt x="0" y="82724"/>
                    </a:lnTo>
                    <a:cubicBezTo>
                      <a:pt x="0" y="37226"/>
                      <a:pt x="38881" y="0"/>
                      <a:pt x="86034" y="0"/>
                    </a:cubicBezTo>
                    <a:lnTo>
                      <a:pt x="100925" y="0"/>
                    </a:lnTo>
                    <a:cubicBezTo>
                      <a:pt x="148078" y="0"/>
                      <a:pt x="186959" y="37226"/>
                      <a:pt x="186959" y="82724"/>
                    </a:cubicBezTo>
                    <a:lnTo>
                      <a:pt x="186959" y="98442"/>
                    </a:lnTo>
                    <a:lnTo>
                      <a:pt x="138978" y="98442"/>
                    </a:lnTo>
                    <a:lnTo>
                      <a:pt x="138978" y="82724"/>
                    </a:lnTo>
                    <a:cubicBezTo>
                      <a:pt x="138978" y="61216"/>
                      <a:pt x="121606" y="43844"/>
                      <a:pt x="100925" y="43844"/>
                    </a:cubicBezTo>
                    <a:lnTo>
                      <a:pt x="86034" y="43844"/>
                    </a:lnTo>
                    <a:cubicBezTo>
                      <a:pt x="65353" y="43844"/>
                      <a:pt x="48808" y="62043"/>
                      <a:pt x="48808" y="82724"/>
                    </a:cubicBezTo>
                    <a:lnTo>
                      <a:pt x="48808" y="290362"/>
                    </a:lnTo>
                    <a:cubicBezTo>
                      <a:pt x="47981" y="311870"/>
                      <a:pt x="64526" y="330070"/>
                      <a:pt x="85207" y="330070"/>
                    </a:cubicBezTo>
                    <a:close/>
                  </a:path>
                </a:pathLst>
              </a:custGeom>
              <a:solidFill>
                <a:srgbClr val="020E50"/>
              </a:solidFill>
              <a:ln w="8255" cap="flat">
                <a:noFill/>
                <a:prstDash val="solid"/>
                <a:miter/>
              </a:ln>
            </p:spPr>
            <p:txBody>
              <a:bodyPr rtlCol="0" anchor="ctr"/>
              <a:lstStyle/>
              <a:p>
                <a:endParaRPr lang="nb-NO"/>
              </a:p>
            </p:txBody>
          </p:sp>
          <p:sp>
            <p:nvSpPr>
              <p:cNvPr id="93" name="Freeform: Shape 92">
                <a:extLst>
                  <a:ext uri="{FF2B5EF4-FFF2-40B4-BE49-F238E27FC236}">
                    <a16:creationId xmlns:a16="http://schemas.microsoft.com/office/drawing/2014/main" id="{D83EB060-3BE5-4DDD-AA12-2F181B965201}"/>
                  </a:ext>
                </a:extLst>
              </p:cNvPr>
              <p:cNvSpPr/>
              <p:nvPr/>
            </p:nvSpPr>
            <p:spPr>
              <a:xfrm>
                <a:off x="8695310" y="6292761"/>
                <a:ext cx="186131" cy="374740"/>
              </a:xfrm>
              <a:custGeom>
                <a:avLst/>
                <a:gdLst>
                  <a:gd name="connsiteX0" fmla="*/ 101752 w 186131"/>
                  <a:gd name="connsiteY0" fmla="*/ 164621 h 374740"/>
                  <a:gd name="connsiteX1" fmla="*/ 186131 w 186131"/>
                  <a:gd name="connsiteY1" fmla="*/ 257272 h 374740"/>
                  <a:gd name="connsiteX2" fmla="*/ 186131 w 186131"/>
                  <a:gd name="connsiteY2" fmla="*/ 291189 h 374740"/>
                  <a:gd name="connsiteX3" fmla="*/ 100925 w 186131"/>
                  <a:gd name="connsiteY3" fmla="*/ 374741 h 374740"/>
                  <a:gd name="connsiteX4" fmla="*/ 86034 w 186131"/>
                  <a:gd name="connsiteY4" fmla="*/ 374741 h 374740"/>
                  <a:gd name="connsiteX5" fmla="*/ 827 w 186131"/>
                  <a:gd name="connsiteY5" fmla="*/ 291189 h 374740"/>
                  <a:gd name="connsiteX6" fmla="*/ 827 w 186131"/>
                  <a:gd name="connsiteY6" fmla="*/ 279608 h 374740"/>
                  <a:gd name="connsiteX7" fmla="*/ 49635 w 186131"/>
                  <a:gd name="connsiteY7" fmla="*/ 279608 h 374740"/>
                  <a:gd name="connsiteX8" fmla="*/ 49635 w 186131"/>
                  <a:gd name="connsiteY8" fmla="*/ 291189 h 374740"/>
                  <a:gd name="connsiteX9" fmla="*/ 86034 w 186131"/>
                  <a:gd name="connsiteY9" fmla="*/ 330070 h 374740"/>
                  <a:gd name="connsiteX10" fmla="*/ 100925 w 186131"/>
                  <a:gd name="connsiteY10" fmla="*/ 330070 h 374740"/>
                  <a:gd name="connsiteX11" fmla="*/ 138151 w 186131"/>
                  <a:gd name="connsiteY11" fmla="*/ 291189 h 374740"/>
                  <a:gd name="connsiteX12" fmla="*/ 138151 w 186131"/>
                  <a:gd name="connsiteY12" fmla="*/ 258927 h 374740"/>
                  <a:gd name="connsiteX13" fmla="*/ 79416 w 186131"/>
                  <a:gd name="connsiteY13" fmla="*/ 205156 h 374740"/>
                  <a:gd name="connsiteX14" fmla="*/ 0 w 186131"/>
                  <a:gd name="connsiteY14" fmla="*/ 112505 h 374740"/>
                  <a:gd name="connsiteX15" fmla="*/ 0 w 186131"/>
                  <a:gd name="connsiteY15" fmla="*/ 82724 h 374740"/>
                  <a:gd name="connsiteX16" fmla="*/ 85207 w 186131"/>
                  <a:gd name="connsiteY16" fmla="*/ 0 h 374740"/>
                  <a:gd name="connsiteX17" fmla="*/ 100097 w 186131"/>
                  <a:gd name="connsiteY17" fmla="*/ 0 h 374740"/>
                  <a:gd name="connsiteX18" fmla="*/ 185304 w 186131"/>
                  <a:gd name="connsiteY18" fmla="*/ 82724 h 374740"/>
                  <a:gd name="connsiteX19" fmla="*/ 185304 w 186131"/>
                  <a:gd name="connsiteY19" fmla="*/ 95133 h 374740"/>
                  <a:gd name="connsiteX20" fmla="*/ 137324 w 186131"/>
                  <a:gd name="connsiteY20" fmla="*/ 95133 h 374740"/>
                  <a:gd name="connsiteX21" fmla="*/ 137324 w 186131"/>
                  <a:gd name="connsiteY21" fmla="*/ 83551 h 374740"/>
                  <a:gd name="connsiteX22" fmla="*/ 100097 w 186131"/>
                  <a:gd name="connsiteY22" fmla="*/ 43844 h 374740"/>
                  <a:gd name="connsiteX23" fmla="*/ 85207 w 186131"/>
                  <a:gd name="connsiteY23" fmla="*/ 43844 h 374740"/>
                  <a:gd name="connsiteX24" fmla="*/ 48808 w 186131"/>
                  <a:gd name="connsiteY24" fmla="*/ 83551 h 374740"/>
                  <a:gd name="connsiteX25" fmla="*/ 48808 w 186131"/>
                  <a:gd name="connsiteY25" fmla="*/ 110851 h 374740"/>
                  <a:gd name="connsiteX26" fmla="*/ 101752 w 186131"/>
                  <a:gd name="connsiteY26" fmla="*/ 164621 h 3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131" h="374740">
                    <a:moveTo>
                      <a:pt x="101752" y="164621"/>
                    </a:moveTo>
                    <a:cubicBezTo>
                      <a:pt x="143942" y="181993"/>
                      <a:pt x="186131" y="195229"/>
                      <a:pt x="186131" y="257272"/>
                    </a:cubicBezTo>
                    <a:lnTo>
                      <a:pt x="186131" y="291189"/>
                    </a:lnTo>
                    <a:cubicBezTo>
                      <a:pt x="186131" y="337515"/>
                      <a:pt x="148078" y="374741"/>
                      <a:pt x="100925" y="374741"/>
                    </a:cubicBezTo>
                    <a:lnTo>
                      <a:pt x="86034" y="374741"/>
                    </a:lnTo>
                    <a:cubicBezTo>
                      <a:pt x="39708" y="374741"/>
                      <a:pt x="827" y="337515"/>
                      <a:pt x="827" y="291189"/>
                    </a:cubicBezTo>
                    <a:lnTo>
                      <a:pt x="827" y="279608"/>
                    </a:lnTo>
                    <a:lnTo>
                      <a:pt x="49635" y="279608"/>
                    </a:lnTo>
                    <a:lnTo>
                      <a:pt x="49635" y="291189"/>
                    </a:lnTo>
                    <a:cubicBezTo>
                      <a:pt x="49635" y="312698"/>
                      <a:pt x="66180" y="330070"/>
                      <a:pt x="86034" y="330070"/>
                    </a:cubicBezTo>
                    <a:lnTo>
                      <a:pt x="100925" y="330070"/>
                    </a:lnTo>
                    <a:cubicBezTo>
                      <a:pt x="121606" y="330070"/>
                      <a:pt x="138151" y="311870"/>
                      <a:pt x="138151" y="291189"/>
                    </a:cubicBezTo>
                    <a:lnTo>
                      <a:pt x="138151" y="258927"/>
                    </a:lnTo>
                    <a:cubicBezTo>
                      <a:pt x="138151" y="227492"/>
                      <a:pt x="109197" y="217565"/>
                      <a:pt x="79416" y="205156"/>
                    </a:cubicBezTo>
                    <a:cubicBezTo>
                      <a:pt x="40535" y="189439"/>
                      <a:pt x="0" y="171239"/>
                      <a:pt x="0" y="112505"/>
                    </a:cubicBezTo>
                    <a:lnTo>
                      <a:pt x="0" y="82724"/>
                    </a:lnTo>
                    <a:cubicBezTo>
                      <a:pt x="0" y="37226"/>
                      <a:pt x="38881" y="0"/>
                      <a:pt x="85207" y="0"/>
                    </a:cubicBezTo>
                    <a:lnTo>
                      <a:pt x="100097" y="0"/>
                    </a:lnTo>
                    <a:cubicBezTo>
                      <a:pt x="147251" y="0"/>
                      <a:pt x="185304" y="37226"/>
                      <a:pt x="185304" y="82724"/>
                    </a:cubicBezTo>
                    <a:lnTo>
                      <a:pt x="185304" y="95133"/>
                    </a:lnTo>
                    <a:lnTo>
                      <a:pt x="137324" y="95133"/>
                    </a:lnTo>
                    <a:lnTo>
                      <a:pt x="137324" y="83551"/>
                    </a:lnTo>
                    <a:cubicBezTo>
                      <a:pt x="137324" y="62043"/>
                      <a:pt x="120779" y="43844"/>
                      <a:pt x="100097" y="43844"/>
                    </a:cubicBezTo>
                    <a:lnTo>
                      <a:pt x="85207" y="43844"/>
                    </a:lnTo>
                    <a:cubicBezTo>
                      <a:pt x="65353" y="43844"/>
                      <a:pt x="48808" y="62043"/>
                      <a:pt x="48808" y="83551"/>
                    </a:cubicBezTo>
                    <a:lnTo>
                      <a:pt x="48808" y="110851"/>
                    </a:lnTo>
                    <a:cubicBezTo>
                      <a:pt x="48808" y="143940"/>
                      <a:pt x="74453" y="153867"/>
                      <a:pt x="101752" y="164621"/>
                    </a:cubicBezTo>
                    <a:close/>
                  </a:path>
                </a:pathLst>
              </a:custGeom>
              <a:solidFill>
                <a:srgbClr val="020E50"/>
              </a:solidFill>
              <a:ln w="8255" cap="flat">
                <a:noFill/>
                <a:prstDash val="solid"/>
                <a:miter/>
              </a:ln>
            </p:spPr>
            <p:txBody>
              <a:bodyPr rtlCol="0" anchor="ctr"/>
              <a:lstStyle/>
              <a:p>
                <a:endParaRPr lang="nb-NO"/>
              </a:p>
            </p:txBody>
          </p:sp>
        </p:grpSp>
        <p:grpSp>
          <p:nvGrpSpPr>
            <p:cNvPr id="94" name="Grafikk 9">
              <a:extLst>
                <a:ext uri="{FF2B5EF4-FFF2-40B4-BE49-F238E27FC236}">
                  <a16:creationId xmlns:a16="http://schemas.microsoft.com/office/drawing/2014/main" id="{83756753-47F3-4046-A246-AE4E26341B0F}"/>
                </a:ext>
              </a:extLst>
            </p:cNvPr>
            <p:cNvGrpSpPr/>
            <p:nvPr/>
          </p:nvGrpSpPr>
          <p:grpSpPr>
            <a:xfrm>
              <a:off x="9211514" y="6449937"/>
              <a:ext cx="599756" cy="340641"/>
              <a:chOff x="9211514" y="6449937"/>
              <a:chExt cx="599756" cy="340641"/>
            </a:xfrm>
            <a:solidFill>
              <a:srgbClr val="020E50"/>
            </a:solidFill>
          </p:grpSpPr>
          <p:sp>
            <p:nvSpPr>
              <p:cNvPr id="95" name="Freeform: Shape 94">
                <a:extLst>
                  <a:ext uri="{FF2B5EF4-FFF2-40B4-BE49-F238E27FC236}">
                    <a16:creationId xmlns:a16="http://schemas.microsoft.com/office/drawing/2014/main" id="{6E68C640-718D-48B7-ADBE-7117CA0E5050}"/>
                  </a:ext>
                </a:extLst>
              </p:cNvPr>
              <p:cNvSpPr/>
              <p:nvPr/>
            </p:nvSpPr>
            <p:spPr>
              <a:xfrm>
                <a:off x="9211514" y="6450764"/>
                <a:ext cx="121605" cy="214255"/>
              </a:xfrm>
              <a:custGeom>
                <a:avLst/>
                <a:gdLst>
                  <a:gd name="connsiteX0" fmla="*/ 2482 w 121605"/>
                  <a:gd name="connsiteY0" fmla="*/ 188611 h 214255"/>
                  <a:gd name="connsiteX1" fmla="*/ 76107 w 121605"/>
                  <a:gd name="connsiteY1" fmla="*/ 90169 h 214255"/>
                  <a:gd name="connsiteX2" fmla="*/ 86034 w 121605"/>
                  <a:gd name="connsiteY2" fmla="*/ 72797 h 214255"/>
                  <a:gd name="connsiteX3" fmla="*/ 89343 w 121605"/>
                  <a:gd name="connsiteY3" fmla="*/ 55425 h 214255"/>
                  <a:gd name="connsiteX4" fmla="*/ 89343 w 121605"/>
                  <a:gd name="connsiteY4" fmla="*/ 55425 h 214255"/>
                  <a:gd name="connsiteX5" fmla="*/ 81898 w 121605"/>
                  <a:gd name="connsiteY5" fmla="*/ 35571 h 214255"/>
                  <a:gd name="connsiteX6" fmla="*/ 61216 w 121605"/>
                  <a:gd name="connsiteY6" fmla="*/ 28953 h 214255"/>
                  <a:gd name="connsiteX7" fmla="*/ 40535 w 121605"/>
                  <a:gd name="connsiteY7" fmla="*/ 36399 h 214255"/>
                  <a:gd name="connsiteX8" fmla="*/ 30608 w 121605"/>
                  <a:gd name="connsiteY8" fmla="*/ 57907 h 214255"/>
                  <a:gd name="connsiteX9" fmla="*/ 30608 w 121605"/>
                  <a:gd name="connsiteY9" fmla="*/ 57907 h 214255"/>
                  <a:gd name="connsiteX10" fmla="*/ 0 w 121605"/>
                  <a:gd name="connsiteY10" fmla="*/ 57907 h 214255"/>
                  <a:gd name="connsiteX11" fmla="*/ 0 w 121605"/>
                  <a:gd name="connsiteY11" fmla="*/ 57907 h 214255"/>
                  <a:gd name="connsiteX12" fmla="*/ 10754 w 121605"/>
                  <a:gd name="connsiteY12" fmla="*/ 26472 h 214255"/>
                  <a:gd name="connsiteX13" fmla="*/ 31436 w 121605"/>
                  <a:gd name="connsiteY13" fmla="*/ 6618 h 214255"/>
                  <a:gd name="connsiteX14" fmla="*/ 61216 w 121605"/>
                  <a:gd name="connsiteY14" fmla="*/ 0 h 214255"/>
                  <a:gd name="connsiteX15" fmla="*/ 93479 w 121605"/>
                  <a:gd name="connsiteY15" fmla="*/ 6618 h 214255"/>
                  <a:gd name="connsiteX16" fmla="*/ 114161 w 121605"/>
                  <a:gd name="connsiteY16" fmla="*/ 25645 h 214255"/>
                  <a:gd name="connsiteX17" fmla="*/ 120778 w 121605"/>
                  <a:gd name="connsiteY17" fmla="*/ 55425 h 214255"/>
                  <a:gd name="connsiteX18" fmla="*/ 120778 w 121605"/>
                  <a:gd name="connsiteY18" fmla="*/ 55425 h 214255"/>
                  <a:gd name="connsiteX19" fmla="*/ 115815 w 121605"/>
                  <a:gd name="connsiteY19" fmla="*/ 78588 h 214255"/>
                  <a:gd name="connsiteX20" fmla="*/ 102579 w 121605"/>
                  <a:gd name="connsiteY20" fmla="*/ 102578 h 214255"/>
                  <a:gd name="connsiteX21" fmla="*/ 41363 w 121605"/>
                  <a:gd name="connsiteY21" fmla="*/ 186130 h 214255"/>
                  <a:gd name="connsiteX22" fmla="*/ 121606 w 121605"/>
                  <a:gd name="connsiteY22" fmla="*/ 186130 h 214255"/>
                  <a:gd name="connsiteX23" fmla="*/ 121606 w 121605"/>
                  <a:gd name="connsiteY23" fmla="*/ 214256 h 214255"/>
                  <a:gd name="connsiteX24" fmla="*/ 2482 w 121605"/>
                  <a:gd name="connsiteY24" fmla="*/ 214256 h 214255"/>
                  <a:gd name="connsiteX25" fmla="*/ 2482 w 121605"/>
                  <a:gd name="connsiteY25" fmla="*/ 188611 h 2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605" h="214255">
                    <a:moveTo>
                      <a:pt x="2482" y="188611"/>
                    </a:moveTo>
                    <a:lnTo>
                      <a:pt x="76107" y="90169"/>
                    </a:lnTo>
                    <a:cubicBezTo>
                      <a:pt x="80243" y="84379"/>
                      <a:pt x="83552" y="78588"/>
                      <a:pt x="86034" y="72797"/>
                    </a:cubicBezTo>
                    <a:cubicBezTo>
                      <a:pt x="88516" y="67007"/>
                      <a:pt x="89343" y="61216"/>
                      <a:pt x="89343" y="55425"/>
                    </a:cubicBezTo>
                    <a:lnTo>
                      <a:pt x="89343" y="55425"/>
                    </a:lnTo>
                    <a:cubicBezTo>
                      <a:pt x="89343" y="47153"/>
                      <a:pt x="86861" y="40535"/>
                      <a:pt x="81898" y="35571"/>
                    </a:cubicBezTo>
                    <a:cubicBezTo>
                      <a:pt x="76934" y="30608"/>
                      <a:pt x="70316" y="28953"/>
                      <a:pt x="61216" y="28953"/>
                    </a:cubicBezTo>
                    <a:cubicBezTo>
                      <a:pt x="52944" y="28953"/>
                      <a:pt x="45499" y="31435"/>
                      <a:pt x="40535" y="36399"/>
                    </a:cubicBezTo>
                    <a:cubicBezTo>
                      <a:pt x="35572" y="41362"/>
                      <a:pt x="32263" y="48807"/>
                      <a:pt x="30608" y="57907"/>
                    </a:cubicBezTo>
                    <a:lnTo>
                      <a:pt x="30608" y="57907"/>
                    </a:lnTo>
                    <a:lnTo>
                      <a:pt x="0" y="57907"/>
                    </a:lnTo>
                    <a:lnTo>
                      <a:pt x="0" y="57907"/>
                    </a:lnTo>
                    <a:cubicBezTo>
                      <a:pt x="1654" y="45498"/>
                      <a:pt x="4963" y="35571"/>
                      <a:pt x="10754" y="26472"/>
                    </a:cubicBezTo>
                    <a:cubicBezTo>
                      <a:pt x="15718" y="18199"/>
                      <a:pt x="23163" y="11581"/>
                      <a:pt x="31436" y="6618"/>
                    </a:cubicBezTo>
                    <a:cubicBezTo>
                      <a:pt x="39708" y="2482"/>
                      <a:pt x="49635" y="0"/>
                      <a:pt x="61216" y="0"/>
                    </a:cubicBezTo>
                    <a:cubicBezTo>
                      <a:pt x="73625" y="0"/>
                      <a:pt x="84380" y="2482"/>
                      <a:pt x="93479" y="6618"/>
                    </a:cubicBezTo>
                    <a:cubicBezTo>
                      <a:pt x="102579" y="10754"/>
                      <a:pt x="109197" y="17372"/>
                      <a:pt x="114161" y="25645"/>
                    </a:cubicBezTo>
                    <a:cubicBezTo>
                      <a:pt x="119124" y="33917"/>
                      <a:pt x="120778" y="43844"/>
                      <a:pt x="120778" y="55425"/>
                    </a:cubicBezTo>
                    <a:lnTo>
                      <a:pt x="120778" y="55425"/>
                    </a:lnTo>
                    <a:cubicBezTo>
                      <a:pt x="120778" y="62870"/>
                      <a:pt x="119124" y="71143"/>
                      <a:pt x="115815" y="78588"/>
                    </a:cubicBezTo>
                    <a:cubicBezTo>
                      <a:pt x="112506" y="86860"/>
                      <a:pt x="108370" y="94306"/>
                      <a:pt x="102579" y="102578"/>
                    </a:cubicBezTo>
                    <a:lnTo>
                      <a:pt x="41363" y="186130"/>
                    </a:lnTo>
                    <a:lnTo>
                      <a:pt x="121606" y="186130"/>
                    </a:lnTo>
                    <a:lnTo>
                      <a:pt x="121606" y="214256"/>
                    </a:lnTo>
                    <a:lnTo>
                      <a:pt x="2482" y="214256"/>
                    </a:lnTo>
                    <a:lnTo>
                      <a:pt x="2482" y="188611"/>
                    </a:lnTo>
                    <a:close/>
                  </a:path>
                </a:pathLst>
              </a:custGeom>
              <a:solidFill>
                <a:srgbClr val="020E50"/>
              </a:solidFill>
              <a:ln w="8255" cap="flat">
                <a:noFill/>
                <a:prstDash val="solid"/>
                <a:miter/>
              </a:ln>
            </p:spPr>
            <p:txBody>
              <a:bodyPr rtlCol="0" anchor="ctr"/>
              <a:lstStyle/>
              <a:p>
                <a:endParaRPr lang="nb-NO"/>
              </a:p>
            </p:txBody>
          </p:sp>
          <p:sp>
            <p:nvSpPr>
              <p:cNvPr id="96" name="Freeform: Shape 95">
                <a:extLst>
                  <a:ext uri="{FF2B5EF4-FFF2-40B4-BE49-F238E27FC236}">
                    <a16:creationId xmlns:a16="http://schemas.microsoft.com/office/drawing/2014/main" id="{40715332-A6FA-4962-9CD6-80AAB381407F}"/>
                  </a:ext>
                </a:extLst>
              </p:cNvPr>
              <p:cNvSpPr/>
              <p:nvPr/>
            </p:nvSpPr>
            <p:spPr>
              <a:xfrm>
                <a:off x="9370346"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4380 w 120778"/>
                  <a:gd name="connsiteY11" fmla="*/ 180339 h 217564"/>
                  <a:gd name="connsiteX12" fmla="*/ 91825 w 120778"/>
                  <a:gd name="connsiteY12" fmla="*/ 156349 h 217564"/>
                  <a:gd name="connsiteX13" fmla="*/ 91825 w 120778"/>
                  <a:gd name="connsiteY13" fmla="*/ 60389 h 217564"/>
                  <a:gd name="connsiteX14" fmla="*/ 84380 w 120778"/>
                  <a:gd name="connsiteY14" fmla="*/ 36399 h 217564"/>
                  <a:gd name="connsiteX15" fmla="*/ 61216 w 120778"/>
                  <a:gd name="connsiteY15" fmla="*/ 28126 h 217564"/>
                  <a:gd name="connsiteX16" fmla="*/ 38054 w 120778"/>
                  <a:gd name="connsiteY16" fmla="*/ 36399 h 217564"/>
                  <a:gd name="connsiteX17" fmla="*/ 30608 w 120778"/>
                  <a:gd name="connsiteY17" fmla="*/ 60389 h 217564"/>
                  <a:gd name="connsiteX18" fmla="*/ 30608 w 120778"/>
                  <a:gd name="connsiteY18" fmla="*/ 157176 h 217564"/>
                  <a:gd name="connsiteX19" fmla="*/ 38054 w 120778"/>
                  <a:gd name="connsiteY19" fmla="*/ 181166 h 217564"/>
                  <a:gd name="connsiteX20" fmla="*/ 61216 w 120778"/>
                  <a:gd name="connsiteY20" fmla="*/ 189439 h 217564"/>
                  <a:gd name="connsiteX21" fmla="*/ 84380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6472" y="211774"/>
                      <a:pt x="15718" y="201020"/>
                    </a:cubicBezTo>
                    <a:close/>
                    <a:moveTo>
                      <a:pt x="84380" y="180339"/>
                    </a:moveTo>
                    <a:cubicBezTo>
                      <a:pt x="89343" y="174548"/>
                      <a:pt x="91825" y="167103"/>
                      <a:pt x="91825" y="156349"/>
                    </a:cubicBezTo>
                    <a:lnTo>
                      <a:pt x="91825" y="60389"/>
                    </a:lnTo>
                    <a:cubicBezTo>
                      <a:pt x="91825" y="50462"/>
                      <a:pt x="89343" y="42189"/>
                      <a:pt x="84380" y="36399"/>
                    </a:cubicBezTo>
                    <a:cubicBezTo>
                      <a:pt x="79416" y="30608"/>
                      <a:pt x="71971" y="28126"/>
                      <a:pt x="61216" y="28126"/>
                    </a:cubicBezTo>
                    <a:cubicBezTo>
                      <a:pt x="50462" y="28126"/>
                      <a:pt x="43017" y="30608"/>
                      <a:pt x="38054" y="36399"/>
                    </a:cubicBezTo>
                    <a:cubicBezTo>
                      <a:pt x="33090" y="42189"/>
                      <a:pt x="30608" y="49635"/>
                      <a:pt x="30608" y="60389"/>
                    </a:cubicBezTo>
                    <a:lnTo>
                      <a:pt x="30608" y="157176"/>
                    </a:lnTo>
                    <a:cubicBezTo>
                      <a:pt x="30608" y="167103"/>
                      <a:pt x="33090" y="175375"/>
                      <a:pt x="38054" y="181166"/>
                    </a:cubicBezTo>
                    <a:cubicBezTo>
                      <a:pt x="43017" y="186957"/>
                      <a:pt x="50462" y="189439"/>
                      <a:pt x="61216" y="189439"/>
                    </a:cubicBezTo>
                    <a:cubicBezTo>
                      <a:pt x="71971" y="189439"/>
                      <a:pt x="79416" y="186130"/>
                      <a:pt x="84380" y="180339"/>
                    </a:cubicBezTo>
                    <a:close/>
                  </a:path>
                </a:pathLst>
              </a:custGeom>
              <a:solidFill>
                <a:srgbClr val="020E50"/>
              </a:solidFill>
              <a:ln w="8255" cap="flat">
                <a:noFill/>
                <a:prstDash val="solid"/>
                <a:miter/>
              </a:ln>
            </p:spPr>
            <p:txBody>
              <a:bodyPr rtlCol="0" anchor="ctr"/>
              <a:lstStyle/>
              <a:p>
                <a:endParaRPr lang="nb-NO"/>
              </a:p>
            </p:txBody>
          </p:sp>
          <p:sp>
            <p:nvSpPr>
              <p:cNvPr id="97" name="Freeform: Shape 96">
                <a:extLst>
                  <a:ext uri="{FF2B5EF4-FFF2-40B4-BE49-F238E27FC236}">
                    <a16:creationId xmlns:a16="http://schemas.microsoft.com/office/drawing/2014/main" id="{4E45CC83-8DDB-4431-B006-40D8B779E127}"/>
                  </a:ext>
                </a:extLst>
              </p:cNvPr>
              <p:cNvSpPr/>
              <p:nvPr/>
            </p:nvSpPr>
            <p:spPr>
              <a:xfrm>
                <a:off x="9525042" y="6449937"/>
                <a:ext cx="126569" cy="216896"/>
              </a:xfrm>
              <a:custGeom>
                <a:avLst/>
                <a:gdLst>
                  <a:gd name="connsiteX0" fmla="*/ 32263 w 126569"/>
                  <a:gd name="connsiteY0" fmla="*/ 210947 h 216896"/>
                  <a:gd name="connsiteX1" fmla="*/ 10754 w 126569"/>
                  <a:gd name="connsiteY1" fmla="*/ 191920 h 216896"/>
                  <a:gd name="connsiteX2" fmla="*/ 0 w 126569"/>
                  <a:gd name="connsiteY2" fmla="*/ 162140 h 216896"/>
                  <a:gd name="connsiteX3" fmla="*/ 30608 w 126569"/>
                  <a:gd name="connsiteY3" fmla="*/ 162140 h 216896"/>
                  <a:gd name="connsiteX4" fmla="*/ 36399 w 126569"/>
                  <a:gd name="connsiteY4" fmla="*/ 177030 h 216896"/>
                  <a:gd name="connsiteX5" fmla="*/ 47981 w 126569"/>
                  <a:gd name="connsiteY5" fmla="*/ 185302 h 216896"/>
                  <a:gd name="connsiteX6" fmla="*/ 64526 w 126569"/>
                  <a:gd name="connsiteY6" fmla="*/ 187784 h 216896"/>
                  <a:gd name="connsiteX7" fmla="*/ 87689 w 126569"/>
                  <a:gd name="connsiteY7" fmla="*/ 179512 h 216896"/>
                  <a:gd name="connsiteX8" fmla="*/ 95961 w 126569"/>
                  <a:gd name="connsiteY8" fmla="*/ 157176 h 216896"/>
                  <a:gd name="connsiteX9" fmla="*/ 95961 w 126569"/>
                  <a:gd name="connsiteY9" fmla="*/ 150558 h 216896"/>
                  <a:gd name="connsiteX10" fmla="*/ 88516 w 126569"/>
                  <a:gd name="connsiteY10" fmla="*/ 125741 h 216896"/>
                  <a:gd name="connsiteX11" fmla="*/ 67007 w 126569"/>
                  <a:gd name="connsiteY11" fmla="*/ 117468 h 216896"/>
                  <a:gd name="connsiteX12" fmla="*/ 52117 w 126569"/>
                  <a:gd name="connsiteY12" fmla="*/ 117468 h 216896"/>
                  <a:gd name="connsiteX13" fmla="*/ 52117 w 126569"/>
                  <a:gd name="connsiteY13" fmla="*/ 89342 h 216896"/>
                  <a:gd name="connsiteX14" fmla="*/ 67007 w 126569"/>
                  <a:gd name="connsiteY14" fmla="*/ 89342 h 216896"/>
                  <a:gd name="connsiteX15" fmla="*/ 86034 w 126569"/>
                  <a:gd name="connsiteY15" fmla="*/ 81897 h 216896"/>
                  <a:gd name="connsiteX16" fmla="*/ 92652 w 126569"/>
                  <a:gd name="connsiteY16" fmla="*/ 61216 h 216896"/>
                  <a:gd name="connsiteX17" fmla="*/ 92652 w 126569"/>
                  <a:gd name="connsiteY17" fmla="*/ 54598 h 216896"/>
                  <a:gd name="connsiteX18" fmla="*/ 85207 w 126569"/>
                  <a:gd name="connsiteY18" fmla="*/ 35571 h 216896"/>
                  <a:gd name="connsiteX19" fmla="*/ 64526 w 126569"/>
                  <a:gd name="connsiteY19" fmla="*/ 28953 h 216896"/>
                  <a:gd name="connsiteX20" fmla="*/ 51289 w 126569"/>
                  <a:gd name="connsiteY20" fmla="*/ 31435 h 216896"/>
                  <a:gd name="connsiteX21" fmla="*/ 41363 w 126569"/>
                  <a:gd name="connsiteY21" fmla="*/ 40535 h 216896"/>
                  <a:gd name="connsiteX22" fmla="*/ 35572 w 126569"/>
                  <a:gd name="connsiteY22" fmla="*/ 55425 h 216896"/>
                  <a:gd name="connsiteX23" fmla="*/ 5791 w 126569"/>
                  <a:gd name="connsiteY23" fmla="*/ 55425 h 216896"/>
                  <a:gd name="connsiteX24" fmla="*/ 16545 w 126569"/>
                  <a:gd name="connsiteY24" fmla="*/ 25645 h 216896"/>
                  <a:gd name="connsiteX25" fmla="*/ 37226 w 126569"/>
                  <a:gd name="connsiteY25" fmla="*/ 6618 h 216896"/>
                  <a:gd name="connsiteX26" fmla="*/ 65353 w 126569"/>
                  <a:gd name="connsiteY26" fmla="*/ 0 h 216896"/>
                  <a:gd name="connsiteX27" fmla="*/ 107543 w 126569"/>
                  <a:gd name="connsiteY27" fmla="*/ 14063 h 216896"/>
                  <a:gd name="connsiteX28" fmla="*/ 122433 w 126569"/>
                  <a:gd name="connsiteY28" fmla="*/ 54598 h 216896"/>
                  <a:gd name="connsiteX29" fmla="*/ 122433 w 126569"/>
                  <a:gd name="connsiteY29" fmla="*/ 59561 h 216896"/>
                  <a:gd name="connsiteX30" fmla="*/ 114161 w 126569"/>
                  <a:gd name="connsiteY30" fmla="*/ 87688 h 216896"/>
                  <a:gd name="connsiteX31" fmla="*/ 90170 w 126569"/>
                  <a:gd name="connsiteY31" fmla="*/ 105060 h 216896"/>
                  <a:gd name="connsiteX32" fmla="*/ 116642 w 126569"/>
                  <a:gd name="connsiteY32" fmla="*/ 122432 h 216896"/>
                  <a:gd name="connsiteX33" fmla="*/ 126569 w 126569"/>
                  <a:gd name="connsiteY33" fmla="*/ 156349 h 216896"/>
                  <a:gd name="connsiteX34" fmla="*/ 126569 w 126569"/>
                  <a:gd name="connsiteY34" fmla="*/ 158831 h 216896"/>
                  <a:gd name="connsiteX35" fmla="*/ 119124 w 126569"/>
                  <a:gd name="connsiteY35" fmla="*/ 190266 h 216896"/>
                  <a:gd name="connsiteX36" fmla="*/ 98443 w 126569"/>
                  <a:gd name="connsiteY36" fmla="*/ 210120 h 216896"/>
                  <a:gd name="connsiteX37" fmla="*/ 65353 w 126569"/>
                  <a:gd name="connsiteY37" fmla="*/ 216738 h 216896"/>
                  <a:gd name="connsiteX38" fmla="*/ 32263 w 126569"/>
                  <a:gd name="connsiteY38" fmla="*/ 210947 h 21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569" h="216896">
                    <a:moveTo>
                      <a:pt x="32263" y="210947"/>
                    </a:moveTo>
                    <a:cubicBezTo>
                      <a:pt x="23163" y="206811"/>
                      <a:pt x="15718" y="200193"/>
                      <a:pt x="10754" y="191920"/>
                    </a:cubicBezTo>
                    <a:cubicBezTo>
                      <a:pt x="4964" y="183648"/>
                      <a:pt x="1654" y="173721"/>
                      <a:pt x="0" y="162140"/>
                    </a:cubicBezTo>
                    <a:lnTo>
                      <a:pt x="30608" y="162140"/>
                    </a:lnTo>
                    <a:cubicBezTo>
                      <a:pt x="31436" y="167930"/>
                      <a:pt x="33090" y="172894"/>
                      <a:pt x="36399" y="177030"/>
                    </a:cubicBezTo>
                    <a:cubicBezTo>
                      <a:pt x="39708" y="181166"/>
                      <a:pt x="43017" y="183648"/>
                      <a:pt x="47981" y="185302"/>
                    </a:cubicBezTo>
                    <a:cubicBezTo>
                      <a:pt x="52944" y="186957"/>
                      <a:pt x="57908" y="187784"/>
                      <a:pt x="64526" y="187784"/>
                    </a:cubicBezTo>
                    <a:cubicBezTo>
                      <a:pt x="74453" y="187784"/>
                      <a:pt x="81898" y="185302"/>
                      <a:pt x="87689" y="179512"/>
                    </a:cubicBezTo>
                    <a:cubicBezTo>
                      <a:pt x="93479" y="174548"/>
                      <a:pt x="95961" y="167103"/>
                      <a:pt x="95961" y="157176"/>
                    </a:cubicBezTo>
                    <a:lnTo>
                      <a:pt x="95961" y="150558"/>
                    </a:lnTo>
                    <a:cubicBezTo>
                      <a:pt x="95961" y="139804"/>
                      <a:pt x="93479" y="131532"/>
                      <a:pt x="88516" y="125741"/>
                    </a:cubicBezTo>
                    <a:cubicBezTo>
                      <a:pt x="83552" y="119950"/>
                      <a:pt x="76107" y="117468"/>
                      <a:pt x="67007" y="117468"/>
                    </a:cubicBezTo>
                    <a:lnTo>
                      <a:pt x="52117" y="117468"/>
                    </a:lnTo>
                    <a:lnTo>
                      <a:pt x="52117" y="89342"/>
                    </a:lnTo>
                    <a:lnTo>
                      <a:pt x="67007" y="89342"/>
                    </a:lnTo>
                    <a:cubicBezTo>
                      <a:pt x="75280" y="89342"/>
                      <a:pt x="81898" y="86860"/>
                      <a:pt x="86034" y="81897"/>
                    </a:cubicBezTo>
                    <a:cubicBezTo>
                      <a:pt x="90998" y="76934"/>
                      <a:pt x="92652" y="70316"/>
                      <a:pt x="92652" y="61216"/>
                    </a:cubicBezTo>
                    <a:lnTo>
                      <a:pt x="92652" y="54598"/>
                    </a:lnTo>
                    <a:cubicBezTo>
                      <a:pt x="92652" y="46326"/>
                      <a:pt x="90170" y="39708"/>
                      <a:pt x="85207" y="35571"/>
                    </a:cubicBezTo>
                    <a:cubicBezTo>
                      <a:pt x="80243" y="30608"/>
                      <a:pt x="73625" y="28953"/>
                      <a:pt x="64526" y="28953"/>
                    </a:cubicBezTo>
                    <a:cubicBezTo>
                      <a:pt x="59562" y="28953"/>
                      <a:pt x="54599" y="29781"/>
                      <a:pt x="51289" y="31435"/>
                    </a:cubicBezTo>
                    <a:cubicBezTo>
                      <a:pt x="47981" y="33090"/>
                      <a:pt x="43844" y="36399"/>
                      <a:pt x="41363" y="40535"/>
                    </a:cubicBezTo>
                    <a:cubicBezTo>
                      <a:pt x="38881" y="44671"/>
                      <a:pt x="36399" y="49635"/>
                      <a:pt x="35572" y="55425"/>
                    </a:cubicBezTo>
                    <a:lnTo>
                      <a:pt x="5791" y="55425"/>
                    </a:lnTo>
                    <a:cubicBezTo>
                      <a:pt x="7445" y="43844"/>
                      <a:pt x="11582" y="33917"/>
                      <a:pt x="16545" y="25645"/>
                    </a:cubicBezTo>
                    <a:cubicBezTo>
                      <a:pt x="21509" y="17372"/>
                      <a:pt x="28954" y="10754"/>
                      <a:pt x="37226" y="6618"/>
                    </a:cubicBezTo>
                    <a:cubicBezTo>
                      <a:pt x="45499" y="2482"/>
                      <a:pt x="54599" y="0"/>
                      <a:pt x="65353" y="0"/>
                    </a:cubicBezTo>
                    <a:cubicBezTo>
                      <a:pt x="83552" y="0"/>
                      <a:pt x="97616" y="4963"/>
                      <a:pt x="107543" y="14063"/>
                    </a:cubicBezTo>
                    <a:cubicBezTo>
                      <a:pt x="117470" y="23163"/>
                      <a:pt x="122433" y="37226"/>
                      <a:pt x="122433" y="54598"/>
                    </a:cubicBezTo>
                    <a:lnTo>
                      <a:pt x="122433" y="59561"/>
                    </a:lnTo>
                    <a:cubicBezTo>
                      <a:pt x="122433" y="70316"/>
                      <a:pt x="119951" y="79415"/>
                      <a:pt x="114161" y="87688"/>
                    </a:cubicBezTo>
                    <a:cubicBezTo>
                      <a:pt x="108370" y="95960"/>
                      <a:pt x="100097" y="100924"/>
                      <a:pt x="90170" y="105060"/>
                    </a:cubicBezTo>
                    <a:cubicBezTo>
                      <a:pt x="101752" y="107542"/>
                      <a:pt x="110852" y="113332"/>
                      <a:pt x="116642" y="122432"/>
                    </a:cubicBezTo>
                    <a:cubicBezTo>
                      <a:pt x="123260" y="131532"/>
                      <a:pt x="126569" y="142286"/>
                      <a:pt x="126569" y="156349"/>
                    </a:cubicBezTo>
                    <a:lnTo>
                      <a:pt x="126569" y="158831"/>
                    </a:lnTo>
                    <a:cubicBezTo>
                      <a:pt x="126569" y="171239"/>
                      <a:pt x="124088" y="181993"/>
                      <a:pt x="119124" y="190266"/>
                    </a:cubicBezTo>
                    <a:cubicBezTo>
                      <a:pt x="114161" y="198538"/>
                      <a:pt x="107543" y="205983"/>
                      <a:pt x="98443" y="210120"/>
                    </a:cubicBezTo>
                    <a:cubicBezTo>
                      <a:pt x="89343" y="215083"/>
                      <a:pt x="78589" y="216738"/>
                      <a:pt x="65353" y="216738"/>
                    </a:cubicBezTo>
                    <a:cubicBezTo>
                      <a:pt x="51289" y="217565"/>
                      <a:pt x="41363" y="215083"/>
                      <a:pt x="32263" y="210947"/>
                    </a:cubicBezTo>
                    <a:close/>
                  </a:path>
                </a:pathLst>
              </a:custGeom>
              <a:solidFill>
                <a:srgbClr val="020E50"/>
              </a:solidFill>
              <a:ln w="8255" cap="flat">
                <a:noFill/>
                <a:prstDash val="solid"/>
                <a:miter/>
              </a:ln>
            </p:spPr>
            <p:txBody>
              <a:bodyPr rtlCol="0" anchor="ctr"/>
              <a:lstStyle/>
              <a:p>
                <a:endParaRPr lang="nb-NO"/>
              </a:p>
            </p:txBody>
          </p:sp>
          <p:sp>
            <p:nvSpPr>
              <p:cNvPr id="98" name="Freeform: Shape 97">
                <a:extLst>
                  <a:ext uri="{FF2B5EF4-FFF2-40B4-BE49-F238E27FC236}">
                    <a16:creationId xmlns:a16="http://schemas.microsoft.com/office/drawing/2014/main" id="{821F35CF-27C0-41EA-AB6B-F1E73CA134DE}"/>
                  </a:ext>
                </a:extLst>
              </p:cNvPr>
              <p:cNvSpPr/>
              <p:nvPr/>
            </p:nvSpPr>
            <p:spPr>
              <a:xfrm>
                <a:off x="9690492"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3552 w 120778"/>
                  <a:gd name="connsiteY11" fmla="*/ 180339 h 217564"/>
                  <a:gd name="connsiteX12" fmla="*/ 90998 w 120778"/>
                  <a:gd name="connsiteY12" fmla="*/ 156349 h 217564"/>
                  <a:gd name="connsiteX13" fmla="*/ 90998 w 120778"/>
                  <a:gd name="connsiteY13" fmla="*/ 60389 h 217564"/>
                  <a:gd name="connsiteX14" fmla="*/ 83552 w 120778"/>
                  <a:gd name="connsiteY14" fmla="*/ 36399 h 217564"/>
                  <a:gd name="connsiteX15" fmla="*/ 60389 w 120778"/>
                  <a:gd name="connsiteY15" fmla="*/ 28126 h 217564"/>
                  <a:gd name="connsiteX16" fmla="*/ 37226 w 120778"/>
                  <a:gd name="connsiteY16" fmla="*/ 36399 h 217564"/>
                  <a:gd name="connsiteX17" fmla="*/ 29781 w 120778"/>
                  <a:gd name="connsiteY17" fmla="*/ 60389 h 217564"/>
                  <a:gd name="connsiteX18" fmla="*/ 29781 w 120778"/>
                  <a:gd name="connsiteY18" fmla="*/ 157176 h 217564"/>
                  <a:gd name="connsiteX19" fmla="*/ 37226 w 120778"/>
                  <a:gd name="connsiteY19" fmla="*/ 181166 h 217564"/>
                  <a:gd name="connsiteX20" fmla="*/ 60389 w 120778"/>
                  <a:gd name="connsiteY20" fmla="*/ 189439 h 217564"/>
                  <a:gd name="connsiteX21" fmla="*/ 83552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5645" y="211774"/>
                      <a:pt x="15718" y="201020"/>
                    </a:cubicBezTo>
                    <a:close/>
                    <a:moveTo>
                      <a:pt x="83552" y="180339"/>
                    </a:moveTo>
                    <a:cubicBezTo>
                      <a:pt x="88516" y="174548"/>
                      <a:pt x="90998" y="167103"/>
                      <a:pt x="90998" y="156349"/>
                    </a:cubicBezTo>
                    <a:lnTo>
                      <a:pt x="90998" y="60389"/>
                    </a:lnTo>
                    <a:cubicBezTo>
                      <a:pt x="90998" y="50462"/>
                      <a:pt x="88516" y="42189"/>
                      <a:pt x="83552" y="36399"/>
                    </a:cubicBezTo>
                    <a:cubicBezTo>
                      <a:pt x="78589" y="30608"/>
                      <a:pt x="71144" y="28126"/>
                      <a:pt x="60389" y="28126"/>
                    </a:cubicBezTo>
                    <a:cubicBezTo>
                      <a:pt x="49635" y="28126"/>
                      <a:pt x="42190" y="30608"/>
                      <a:pt x="37226" y="36399"/>
                    </a:cubicBezTo>
                    <a:cubicBezTo>
                      <a:pt x="32263" y="42189"/>
                      <a:pt x="29781" y="49635"/>
                      <a:pt x="29781" y="60389"/>
                    </a:cubicBezTo>
                    <a:lnTo>
                      <a:pt x="29781" y="157176"/>
                    </a:lnTo>
                    <a:cubicBezTo>
                      <a:pt x="29781" y="167103"/>
                      <a:pt x="32263" y="175375"/>
                      <a:pt x="37226" y="181166"/>
                    </a:cubicBezTo>
                    <a:cubicBezTo>
                      <a:pt x="42190" y="186957"/>
                      <a:pt x="49635" y="189439"/>
                      <a:pt x="60389" y="189439"/>
                    </a:cubicBezTo>
                    <a:cubicBezTo>
                      <a:pt x="71144" y="189439"/>
                      <a:pt x="78589" y="186130"/>
                      <a:pt x="83552" y="180339"/>
                    </a:cubicBezTo>
                    <a:close/>
                  </a:path>
                </a:pathLst>
              </a:custGeom>
              <a:solidFill>
                <a:srgbClr val="020E50"/>
              </a:solidFill>
              <a:ln w="8255" cap="flat">
                <a:noFill/>
                <a:prstDash val="solid"/>
                <a:miter/>
              </a:ln>
            </p:spPr>
            <p:txBody>
              <a:bodyPr rtlCol="0" anchor="ctr"/>
              <a:lstStyle/>
              <a:p>
                <a:endParaRPr lang="nb-NO"/>
              </a:p>
            </p:txBody>
          </p:sp>
        </p:grpSp>
        <p:grpSp>
          <p:nvGrpSpPr>
            <p:cNvPr id="99" name="Grafikk 9">
              <a:extLst>
                <a:ext uri="{FF2B5EF4-FFF2-40B4-BE49-F238E27FC236}">
                  <a16:creationId xmlns:a16="http://schemas.microsoft.com/office/drawing/2014/main" id="{37E13422-5C41-4E72-A59F-5154C3F6F785}"/>
                </a:ext>
              </a:extLst>
            </p:cNvPr>
            <p:cNvGrpSpPr/>
            <p:nvPr/>
          </p:nvGrpSpPr>
          <p:grpSpPr>
            <a:xfrm>
              <a:off x="8952585" y="6237010"/>
              <a:ext cx="864476" cy="671789"/>
              <a:chOff x="8952585" y="6237010"/>
              <a:chExt cx="864476" cy="671789"/>
            </a:xfrm>
          </p:grpSpPr>
          <p:sp>
            <p:nvSpPr>
              <p:cNvPr id="100" name="Freeform: Shape 99">
                <a:extLst>
                  <a:ext uri="{FF2B5EF4-FFF2-40B4-BE49-F238E27FC236}">
                    <a16:creationId xmlns:a16="http://schemas.microsoft.com/office/drawing/2014/main" id="{2A5202C2-9E53-4187-978C-481654E9FD16}"/>
                  </a:ext>
                </a:extLst>
              </p:cNvPr>
              <p:cNvSpPr/>
              <p:nvPr/>
            </p:nvSpPr>
            <p:spPr>
              <a:xfrm>
                <a:off x="8952585" y="6306498"/>
                <a:ext cx="864476" cy="96492"/>
              </a:xfrm>
              <a:custGeom>
                <a:avLst/>
                <a:gdLst>
                  <a:gd name="connsiteX0" fmla="*/ 864477 w 864476"/>
                  <a:gd name="connsiteY0" fmla="*/ 65678 h 96492"/>
                  <a:gd name="connsiteX1" fmla="*/ 747834 w 864476"/>
                  <a:gd name="connsiteY1" fmla="*/ 54097 h 96492"/>
                  <a:gd name="connsiteX2" fmla="*/ 645255 w 864476"/>
                  <a:gd name="connsiteY2" fmla="*/ 36725 h 96492"/>
                  <a:gd name="connsiteX3" fmla="*/ 583212 w 864476"/>
                  <a:gd name="connsiteY3" fmla="*/ 51615 h 96492"/>
                  <a:gd name="connsiteX4" fmla="*/ 439270 w 864476"/>
                  <a:gd name="connsiteY4" fmla="*/ 61542 h 96492"/>
                  <a:gd name="connsiteX5" fmla="*/ 405353 w 864476"/>
                  <a:gd name="connsiteY5" fmla="*/ 48306 h 96492"/>
                  <a:gd name="connsiteX6" fmla="*/ 310219 w 864476"/>
                  <a:gd name="connsiteY6" fmla="*/ 21834 h 96492"/>
                  <a:gd name="connsiteX7" fmla="*/ 274647 w 864476"/>
                  <a:gd name="connsiteY7" fmla="*/ 26798 h 96492"/>
                  <a:gd name="connsiteX8" fmla="*/ 238248 w 864476"/>
                  <a:gd name="connsiteY8" fmla="*/ 30934 h 96492"/>
                  <a:gd name="connsiteX9" fmla="*/ 197713 w 864476"/>
                  <a:gd name="connsiteY9" fmla="*/ 16043 h 96492"/>
                  <a:gd name="connsiteX10" fmla="*/ 162141 w 864476"/>
                  <a:gd name="connsiteY10" fmla="*/ 1153 h 96492"/>
                  <a:gd name="connsiteX11" fmla="*/ 135669 w 864476"/>
                  <a:gd name="connsiteY11" fmla="*/ 1980 h 96492"/>
                  <a:gd name="connsiteX12" fmla="*/ 66180 w 864476"/>
                  <a:gd name="connsiteY12" fmla="*/ 64851 h 96492"/>
                  <a:gd name="connsiteX13" fmla="*/ 0 w 864476"/>
                  <a:gd name="connsiteY13" fmla="*/ 84705 h 96492"/>
                  <a:gd name="connsiteX14" fmla="*/ 0 w 864476"/>
                  <a:gd name="connsiteY14" fmla="*/ 91323 h 96492"/>
                  <a:gd name="connsiteX15" fmla="*/ 73625 w 864476"/>
                  <a:gd name="connsiteY15" fmla="*/ 70641 h 96492"/>
                  <a:gd name="connsiteX16" fmla="*/ 143942 w 864476"/>
                  <a:gd name="connsiteY16" fmla="*/ 20180 h 96492"/>
                  <a:gd name="connsiteX17" fmla="*/ 189440 w 864476"/>
                  <a:gd name="connsiteY17" fmla="*/ 31761 h 96492"/>
                  <a:gd name="connsiteX18" fmla="*/ 235766 w 864476"/>
                  <a:gd name="connsiteY18" fmla="*/ 49133 h 96492"/>
                  <a:gd name="connsiteX19" fmla="*/ 277956 w 864476"/>
                  <a:gd name="connsiteY19" fmla="*/ 44997 h 96492"/>
                  <a:gd name="connsiteX20" fmla="*/ 310219 w 864476"/>
                  <a:gd name="connsiteY20" fmla="*/ 40033 h 96492"/>
                  <a:gd name="connsiteX21" fmla="*/ 398735 w 864476"/>
                  <a:gd name="connsiteY21" fmla="*/ 65678 h 96492"/>
                  <a:gd name="connsiteX22" fmla="*/ 433479 w 864476"/>
                  <a:gd name="connsiteY22" fmla="*/ 79741 h 96492"/>
                  <a:gd name="connsiteX23" fmla="*/ 587348 w 864476"/>
                  <a:gd name="connsiteY23" fmla="*/ 70641 h 96492"/>
                  <a:gd name="connsiteX24" fmla="*/ 647737 w 864476"/>
                  <a:gd name="connsiteY24" fmla="*/ 55751 h 96492"/>
                  <a:gd name="connsiteX25" fmla="*/ 742044 w 864476"/>
                  <a:gd name="connsiteY25" fmla="*/ 73123 h 96492"/>
                  <a:gd name="connsiteX26" fmla="*/ 856204 w 864476"/>
                  <a:gd name="connsiteY26" fmla="*/ 83050 h 96492"/>
                  <a:gd name="connsiteX27" fmla="*/ 864477 w 864476"/>
                  <a:gd name="connsiteY27" fmla="*/ 65678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6492">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4404" y="65678"/>
                      <a:pt x="488078"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1323"/>
                    </a:lnTo>
                    <a:cubicBezTo>
                      <a:pt x="0" y="91323"/>
                      <a:pt x="38881" y="112004"/>
                      <a:pt x="73625" y="70641"/>
                    </a:cubicBezTo>
                    <a:cubicBezTo>
                      <a:pt x="81898" y="60715"/>
                      <a:pt x="119124" y="22661"/>
                      <a:pt x="143942" y="20180"/>
                    </a:cubicBezTo>
                    <a:cubicBezTo>
                      <a:pt x="163796" y="18525"/>
                      <a:pt x="178686" y="25970"/>
                      <a:pt x="189440" y="31761"/>
                    </a:cubicBezTo>
                    <a:cubicBezTo>
                      <a:pt x="203504" y="39206"/>
                      <a:pt x="217567" y="46651"/>
                      <a:pt x="235766" y="49133"/>
                    </a:cubicBezTo>
                    <a:cubicBezTo>
                      <a:pt x="249830" y="50788"/>
                      <a:pt x="263893" y="47479"/>
                      <a:pt x="277956" y="44997"/>
                    </a:cubicBezTo>
                    <a:cubicBezTo>
                      <a:pt x="289538" y="42515"/>
                      <a:pt x="300292" y="40033"/>
                      <a:pt x="310219" y="40033"/>
                    </a:cubicBezTo>
                    <a:cubicBezTo>
                      <a:pt x="340000" y="40861"/>
                      <a:pt x="369781" y="53269"/>
                      <a:pt x="398735" y="65678"/>
                    </a:cubicBezTo>
                    <a:cubicBezTo>
                      <a:pt x="410316" y="70641"/>
                      <a:pt x="421898" y="75605"/>
                      <a:pt x="433479" y="79741"/>
                    </a:cubicBezTo>
                    <a:cubicBezTo>
                      <a:pt x="486423" y="98768"/>
                      <a:pt x="537713" y="83877"/>
                      <a:pt x="587348" y="70641"/>
                    </a:cubicBezTo>
                    <a:cubicBezTo>
                      <a:pt x="607202" y="64851"/>
                      <a:pt x="627883" y="59060"/>
                      <a:pt x="647737" y="55751"/>
                    </a:cubicBezTo>
                    <a:cubicBezTo>
                      <a:pt x="680827" y="49960"/>
                      <a:pt x="711435" y="61542"/>
                      <a:pt x="742044" y="73123"/>
                    </a:cubicBezTo>
                    <a:cubicBezTo>
                      <a:pt x="775134" y="85532"/>
                      <a:pt x="817323" y="94631"/>
                      <a:pt x="856204" y="83050"/>
                    </a:cubicBezTo>
                    <a:lnTo>
                      <a:pt x="864477" y="65678"/>
                    </a:lnTo>
                    <a:close/>
                  </a:path>
                </a:pathLst>
              </a:custGeom>
              <a:solidFill>
                <a:srgbClr val="020E50">
                  <a:alpha val="70000"/>
                </a:srgbClr>
              </a:solidFill>
              <a:ln w="8255" cap="flat">
                <a:noFill/>
                <a:prstDash val="solid"/>
                <a:miter/>
              </a:ln>
            </p:spPr>
            <p:txBody>
              <a:bodyPr rtlCol="0" anchor="ctr"/>
              <a:lstStyle/>
              <a:p>
                <a:endParaRPr lang="nb-NO"/>
              </a:p>
            </p:txBody>
          </p:sp>
          <p:sp>
            <p:nvSpPr>
              <p:cNvPr id="101" name="Freeform: Shape 100">
                <a:extLst>
                  <a:ext uri="{FF2B5EF4-FFF2-40B4-BE49-F238E27FC236}">
                    <a16:creationId xmlns:a16="http://schemas.microsoft.com/office/drawing/2014/main" id="{949CF156-F250-4BE6-AE82-7AC90E3733D7}"/>
                  </a:ext>
                </a:extLst>
              </p:cNvPr>
              <p:cNvSpPr/>
              <p:nvPr/>
            </p:nvSpPr>
            <p:spPr>
              <a:xfrm>
                <a:off x="8952585" y="6237010"/>
                <a:ext cx="864476" cy="95665"/>
              </a:xfrm>
              <a:custGeom>
                <a:avLst/>
                <a:gdLst>
                  <a:gd name="connsiteX0" fmla="*/ 864477 w 864476"/>
                  <a:gd name="connsiteY0" fmla="*/ 65678 h 95665"/>
                  <a:gd name="connsiteX1" fmla="*/ 747834 w 864476"/>
                  <a:gd name="connsiteY1" fmla="*/ 54097 h 95665"/>
                  <a:gd name="connsiteX2" fmla="*/ 645255 w 864476"/>
                  <a:gd name="connsiteY2" fmla="*/ 36725 h 95665"/>
                  <a:gd name="connsiteX3" fmla="*/ 583212 w 864476"/>
                  <a:gd name="connsiteY3" fmla="*/ 51615 h 95665"/>
                  <a:gd name="connsiteX4" fmla="*/ 439270 w 864476"/>
                  <a:gd name="connsiteY4" fmla="*/ 61542 h 95665"/>
                  <a:gd name="connsiteX5" fmla="*/ 405353 w 864476"/>
                  <a:gd name="connsiteY5" fmla="*/ 48306 h 95665"/>
                  <a:gd name="connsiteX6" fmla="*/ 310219 w 864476"/>
                  <a:gd name="connsiteY6" fmla="*/ 21834 h 95665"/>
                  <a:gd name="connsiteX7" fmla="*/ 274647 w 864476"/>
                  <a:gd name="connsiteY7" fmla="*/ 26798 h 95665"/>
                  <a:gd name="connsiteX8" fmla="*/ 238248 w 864476"/>
                  <a:gd name="connsiteY8" fmla="*/ 30934 h 95665"/>
                  <a:gd name="connsiteX9" fmla="*/ 197713 w 864476"/>
                  <a:gd name="connsiteY9" fmla="*/ 16043 h 95665"/>
                  <a:gd name="connsiteX10" fmla="*/ 162141 w 864476"/>
                  <a:gd name="connsiteY10" fmla="*/ 1153 h 95665"/>
                  <a:gd name="connsiteX11" fmla="*/ 135669 w 864476"/>
                  <a:gd name="connsiteY11" fmla="*/ 1980 h 95665"/>
                  <a:gd name="connsiteX12" fmla="*/ 66180 w 864476"/>
                  <a:gd name="connsiteY12" fmla="*/ 64851 h 95665"/>
                  <a:gd name="connsiteX13" fmla="*/ 0 w 864476"/>
                  <a:gd name="connsiteY13" fmla="*/ 84705 h 95665"/>
                  <a:gd name="connsiteX14" fmla="*/ 0 w 864476"/>
                  <a:gd name="connsiteY14" fmla="*/ 90495 h 95665"/>
                  <a:gd name="connsiteX15" fmla="*/ 73625 w 864476"/>
                  <a:gd name="connsiteY15" fmla="*/ 69814 h 95665"/>
                  <a:gd name="connsiteX16" fmla="*/ 143942 w 864476"/>
                  <a:gd name="connsiteY16" fmla="*/ 19352 h 95665"/>
                  <a:gd name="connsiteX17" fmla="*/ 189440 w 864476"/>
                  <a:gd name="connsiteY17" fmla="*/ 30934 h 95665"/>
                  <a:gd name="connsiteX18" fmla="*/ 235766 w 864476"/>
                  <a:gd name="connsiteY18" fmla="*/ 48306 h 95665"/>
                  <a:gd name="connsiteX19" fmla="*/ 277956 w 864476"/>
                  <a:gd name="connsiteY19" fmla="*/ 44170 h 95665"/>
                  <a:gd name="connsiteX20" fmla="*/ 310219 w 864476"/>
                  <a:gd name="connsiteY20" fmla="*/ 39206 h 95665"/>
                  <a:gd name="connsiteX21" fmla="*/ 398735 w 864476"/>
                  <a:gd name="connsiteY21" fmla="*/ 64851 h 95665"/>
                  <a:gd name="connsiteX22" fmla="*/ 433479 w 864476"/>
                  <a:gd name="connsiteY22" fmla="*/ 78914 h 95665"/>
                  <a:gd name="connsiteX23" fmla="*/ 587348 w 864476"/>
                  <a:gd name="connsiteY23" fmla="*/ 69814 h 95665"/>
                  <a:gd name="connsiteX24" fmla="*/ 647737 w 864476"/>
                  <a:gd name="connsiteY24" fmla="*/ 54924 h 95665"/>
                  <a:gd name="connsiteX25" fmla="*/ 742044 w 864476"/>
                  <a:gd name="connsiteY25" fmla="*/ 72296 h 95665"/>
                  <a:gd name="connsiteX26" fmla="*/ 856204 w 864476"/>
                  <a:gd name="connsiteY26" fmla="*/ 82223 h 95665"/>
                  <a:gd name="connsiteX27" fmla="*/ 864477 w 864476"/>
                  <a:gd name="connsiteY27" fmla="*/ 65678 h 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5665">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3576" y="65678"/>
                      <a:pt x="487250"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0495"/>
                    </a:lnTo>
                    <a:cubicBezTo>
                      <a:pt x="0" y="90495"/>
                      <a:pt x="38881" y="111176"/>
                      <a:pt x="73625" y="69814"/>
                    </a:cubicBezTo>
                    <a:cubicBezTo>
                      <a:pt x="81898" y="59887"/>
                      <a:pt x="119124" y="21834"/>
                      <a:pt x="143942" y="19352"/>
                    </a:cubicBezTo>
                    <a:cubicBezTo>
                      <a:pt x="163796" y="17698"/>
                      <a:pt x="178686" y="25143"/>
                      <a:pt x="189440" y="30934"/>
                    </a:cubicBezTo>
                    <a:cubicBezTo>
                      <a:pt x="203504" y="38379"/>
                      <a:pt x="217567" y="45824"/>
                      <a:pt x="235766" y="48306"/>
                    </a:cubicBezTo>
                    <a:cubicBezTo>
                      <a:pt x="249830" y="49960"/>
                      <a:pt x="263893" y="46651"/>
                      <a:pt x="277956" y="44170"/>
                    </a:cubicBezTo>
                    <a:cubicBezTo>
                      <a:pt x="289538" y="41688"/>
                      <a:pt x="300292" y="39206"/>
                      <a:pt x="310219" y="39206"/>
                    </a:cubicBezTo>
                    <a:cubicBezTo>
                      <a:pt x="340000" y="40033"/>
                      <a:pt x="369781" y="52442"/>
                      <a:pt x="398735" y="64851"/>
                    </a:cubicBezTo>
                    <a:cubicBezTo>
                      <a:pt x="410316" y="69814"/>
                      <a:pt x="421898" y="74778"/>
                      <a:pt x="433479" y="78914"/>
                    </a:cubicBezTo>
                    <a:cubicBezTo>
                      <a:pt x="486423" y="97940"/>
                      <a:pt x="537713" y="83050"/>
                      <a:pt x="587348" y="69814"/>
                    </a:cubicBezTo>
                    <a:cubicBezTo>
                      <a:pt x="607202" y="64024"/>
                      <a:pt x="627883" y="58233"/>
                      <a:pt x="647737" y="54924"/>
                    </a:cubicBezTo>
                    <a:cubicBezTo>
                      <a:pt x="680827" y="49133"/>
                      <a:pt x="711435" y="60715"/>
                      <a:pt x="742044" y="72296"/>
                    </a:cubicBezTo>
                    <a:cubicBezTo>
                      <a:pt x="775134" y="84705"/>
                      <a:pt x="817323" y="93804"/>
                      <a:pt x="856204" y="82223"/>
                    </a:cubicBezTo>
                    <a:lnTo>
                      <a:pt x="864477" y="65678"/>
                    </a:lnTo>
                    <a:close/>
                  </a:path>
                </a:pathLst>
              </a:custGeom>
              <a:solidFill>
                <a:srgbClr val="020E50">
                  <a:alpha val="20000"/>
                </a:srgbClr>
              </a:solidFill>
              <a:ln w="8255" cap="flat">
                <a:noFill/>
                <a:prstDash val="solid"/>
                <a:miter/>
              </a:ln>
            </p:spPr>
            <p:txBody>
              <a:bodyPr rtlCol="0" anchor="ctr"/>
              <a:lstStyle/>
              <a:p>
                <a:endParaRPr lang="nb-NO"/>
              </a:p>
            </p:txBody>
          </p:sp>
          <p:sp>
            <p:nvSpPr>
              <p:cNvPr id="102" name="Freeform: Shape 101">
                <a:extLst>
                  <a:ext uri="{FF2B5EF4-FFF2-40B4-BE49-F238E27FC236}">
                    <a16:creationId xmlns:a16="http://schemas.microsoft.com/office/drawing/2014/main" id="{990BBC94-7437-426A-9109-D654637A7FF5}"/>
                  </a:ext>
                </a:extLst>
              </p:cNvPr>
              <p:cNvSpPr/>
              <p:nvPr/>
            </p:nvSpPr>
            <p:spPr>
              <a:xfrm>
                <a:off x="8957549" y="6579488"/>
                <a:ext cx="177031" cy="88220"/>
              </a:xfrm>
              <a:custGeom>
                <a:avLst/>
                <a:gdLst>
                  <a:gd name="connsiteX0" fmla="*/ 177032 w 177031"/>
                  <a:gd name="connsiteY0" fmla="*/ 6117 h 88220"/>
                  <a:gd name="connsiteX1" fmla="*/ 162141 w 177031"/>
                  <a:gd name="connsiteY1" fmla="*/ 1153 h 88220"/>
                  <a:gd name="connsiteX2" fmla="*/ 135669 w 177031"/>
                  <a:gd name="connsiteY2" fmla="*/ 1980 h 88220"/>
                  <a:gd name="connsiteX3" fmla="*/ 66180 w 177031"/>
                  <a:gd name="connsiteY3" fmla="*/ 56578 h 88220"/>
                  <a:gd name="connsiteX4" fmla="*/ 0 w 177031"/>
                  <a:gd name="connsiteY4" fmla="*/ 76432 h 88220"/>
                  <a:gd name="connsiteX5" fmla="*/ 0 w 177031"/>
                  <a:gd name="connsiteY5" fmla="*/ 83050 h 88220"/>
                  <a:gd name="connsiteX6" fmla="*/ 73625 w 177031"/>
                  <a:gd name="connsiteY6" fmla="*/ 62369 h 88220"/>
                  <a:gd name="connsiteX7" fmla="*/ 143942 w 177031"/>
                  <a:gd name="connsiteY7" fmla="*/ 11907 h 88220"/>
                  <a:gd name="connsiteX8" fmla="*/ 175377 w 177031"/>
                  <a:gd name="connsiteY8" fmla="*/ 16871 h 88220"/>
                  <a:gd name="connsiteX9" fmla="*/ 175377 w 177031"/>
                  <a:gd name="connsiteY9" fmla="*/ 6117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31" h="88220">
                    <a:moveTo>
                      <a:pt x="177032" y="6117"/>
                    </a:moveTo>
                    <a:cubicBezTo>
                      <a:pt x="172068" y="4462"/>
                      <a:pt x="167932"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3625" y="62369"/>
                    </a:cubicBezTo>
                    <a:cubicBezTo>
                      <a:pt x="81898" y="52442"/>
                      <a:pt x="119124" y="14389"/>
                      <a:pt x="143942" y="11907"/>
                    </a:cubicBezTo>
                    <a:cubicBezTo>
                      <a:pt x="156350" y="11080"/>
                      <a:pt x="167105" y="13562"/>
                      <a:pt x="175377" y="16871"/>
                    </a:cubicBezTo>
                    <a:lnTo>
                      <a:pt x="175377" y="6117"/>
                    </a:lnTo>
                    <a:close/>
                  </a:path>
                </a:pathLst>
              </a:custGeom>
              <a:solidFill>
                <a:srgbClr val="020E50">
                  <a:alpha val="40000"/>
                </a:srgbClr>
              </a:solidFill>
              <a:ln w="8255" cap="flat">
                <a:noFill/>
                <a:prstDash val="solid"/>
                <a:miter/>
              </a:ln>
            </p:spPr>
            <p:txBody>
              <a:bodyPr rtlCol="0" anchor="ctr"/>
              <a:lstStyle/>
              <a:p>
                <a:endParaRPr lang="nb-NO"/>
              </a:p>
            </p:txBody>
          </p:sp>
        </p:grpSp>
        <p:sp>
          <p:nvSpPr>
            <p:cNvPr id="103" name="Freeform: Shape 102">
              <a:extLst>
                <a:ext uri="{FF2B5EF4-FFF2-40B4-BE49-F238E27FC236}">
                  <a16:creationId xmlns:a16="http://schemas.microsoft.com/office/drawing/2014/main" id="{20E26EDF-B43C-4650-8C1A-5992AF814388}"/>
                </a:ext>
              </a:extLst>
            </p:cNvPr>
            <p:cNvSpPr/>
            <p:nvPr/>
          </p:nvSpPr>
          <p:spPr>
            <a:xfrm>
              <a:off x="9086600" y="662696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4" name="Freeform: Shape 103">
              <a:extLst>
                <a:ext uri="{FF2B5EF4-FFF2-40B4-BE49-F238E27FC236}">
                  <a16:creationId xmlns:a16="http://schemas.microsoft.com/office/drawing/2014/main" id="{000B3FBD-09C9-44BB-98F9-D26D1B64F4F1}"/>
                </a:ext>
              </a:extLst>
            </p:cNvPr>
            <p:cNvSpPr/>
            <p:nvPr/>
          </p:nvSpPr>
          <p:spPr>
            <a:xfrm>
              <a:off x="9022074" y="6469791"/>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5" name="Freeform: Shape 104">
              <a:extLst>
                <a:ext uri="{FF2B5EF4-FFF2-40B4-BE49-F238E27FC236}">
                  <a16:creationId xmlns:a16="http://schemas.microsoft.com/office/drawing/2014/main" id="{D60C4363-8DB2-4A40-9A6A-967161C2023D}"/>
                </a:ext>
              </a:extLst>
            </p:cNvPr>
            <p:cNvSpPr/>
            <p:nvPr/>
          </p:nvSpPr>
          <p:spPr>
            <a:xfrm>
              <a:off x="8953412" y="650701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6" name="Freeform: Shape 105">
              <a:extLst>
                <a:ext uri="{FF2B5EF4-FFF2-40B4-BE49-F238E27FC236}">
                  <a16:creationId xmlns:a16="http://schemas.microsoft.com/office/drawing/2014/main" id="{070735AB-4042-4FBE-AFB1-F92BFD6D37DB}"/>
                </a:ext>
              </a:extLst>
            </p:cNvPr>
            <p:cNvSpPr/>
            <p:nvPr/>
          </p:nvSpPr>
          <p:spPr>
            <a:xfrm>
              <a:off x="9086600" y="643008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7" name="Freeform: Shape 106">
              <a:extLst>
                <a:ext uri="{FF2B5EF4-FFF2-40B4-BE49-F238E27FC236}">
                  <a16:creationId xmlns:a16="http://schemas.microsoft.com/office/drawing/2014/main" id="{8EA10BEE-68E6-43AF-AB53-B5C5D63651A0}"/>
                </a:ext>
              </a:extLst>
            </p:cNvPr>
            <p:cNvSpPr/>
            <p:nvPr/>
          </p:nvSpPr>
          <p:spPr>
            <a:xfrm>
              <a:off x="9106454" y="6511980"/>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08" name="Freeform: Shape 107">
              <a:extLst>
                <a:ext uri="{FF2B5EF4-FFF2-40B4-BE49-F238E27FC236}">
                  <a16:creationId xmlns:a16="http://schemas.microsoft.com/office/drawing/2014/main" id="{89E099BA-0A88-49FE-9412-688DE58C1F03}"/>
                </a:ext>
              </a:extLst>
            </p:cNvPr>
            <p:cNvSpPr/>
            <p:nvPr/>
          </p:nvSpPr>
          <p:spPr>
            <a:xfrm>
              <a:off x="9058473" y="6525216"/>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09" name="Freeform: Shape 108">
              <a:extLst>
                <a:ext uri="{FF2B5EF4-FFF2-40B4-BE49-F238E27FC236}">
                  <a16:creationId xmlns:a16="http://schemas.microsoft.com/office/drawing/2014/main" id="{E85329B3-B3BC-4474-80EC-8BB2F4D44BED}"/>
                </a:ext>
              </a:extLst>
            </p:cNvPr>
            <p:cNvSpPr/>
            <p:nvPr/>
          </p:nvSpPr>
          <p:spPr>
            <a:xfrm>
              <a:off x="9012147" y="6559133"/>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10" name="Freeform: Shape 109">
              <a:extLst>
                <a:ext uri="{FF2B5EF4-FFF2-40B4-BE49-F238E27FC236}">
                  <a16:creationId xmlns:a16="http://schemas.microsoft.com/office/drawing/2014/main" id="{B959BFCD-3D0A-4567-B5DE-F8F698180704}"/>
                </a:ext>
              </a:extLst>
            </p:cNvPr>
            <p:cNvSpPr/>
            <p:nvPr/>
          </p:nvSpPr>
          <p:spPr>
            <a:xfrm>
              <a:off x="8964994" y="6590568"/>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11" name="Freeform: Shape 110">
              <a:extLst>
                <a:ext uri="{FF2B5EF4-FFF2-40B4-BE49-F238E27FC236}">
                  <a16:creationId xmlns:a16="http://schemas.microsoft.com/office/drawing/2014/main" id="{B5EF8F03-A9AD-4840-B92E-2BA9DA063D0C}"/>
                </a:ext>
              </a:extLst>
            </p:cNvPr>
            <p:cNvSpPr/>
            <p:nvPr/>
          </p:nvSpPr>
          <p:spPr>
            <a:xfrm>
              <a:off x="8952585" y="6381777"/>
              <a:ext cx="181995" cy="88220"/>
            </a:xfrm>
            <a:custGeom>
              <a:avLst/>
              <a:gdLst>
                <a:gd name="connsiteX0" fmla="*/ 181995 w 181995"/>
                <a:gd name="connsiteY0" fmla="*/ 7771 h 88220"/>
                <a:gd name="connsiteX1" fmla="*/ 162141 w 181995"/>
                <a:gd name="connsiteY1" fmla="*/ 1153 h 88220"/>
                <a:gd name="connsiteX2" fmla="*/ 135669 w 181995"/>
                <a:gd name="connsiteY2" fmla="*/ 1980 h 88220"/>
                <a:gd name="connsiteX3" fmla="*/ 66180 w 181995"/>
                <a:gd name="connsiteY3" fmla="*/ 56578 h 88220"/>
                <a:gd name="connsiteX4" fmla="*/ 0 w 181995"/>
                <a:gd name="connsiteY4" fmla="*/ 76432 h 88220"/>
                <a:gd name="connsiteX5" fmla="*/ 0 w 181995"/>
                <a:gd name="connsiteY5" fmla="*/ 83050 h 88220"/>
                <a:gd name="connsiteX6" fmla="*/ 74453 w 181995"/>
                <a:gd name="connsiteY6" fmla="*/ 62369 h 88220"/>
                <a:gd name="connsiteX7" fmla="*/ 144769 w 181995"/>
                <a:gd name="connsiteY7" fmla="*/ 11907 h 88220"/>
                <a:gd name="connsiteX8" fmla="*/ 181995 w 181995"/>
                <a:gd name="connsiteY8" fmla="*/ 19352 h 88220"/>
                <a:gd name="connsiteX9" fmla="*/ 181995 w 181995"/>
                <a:gd name="connsiteY9" fmla="*/ 7771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995" h="88220">
                  <a:moveTo>
                    <a:pt x="181995" y="7771"/>
                  </a:moveTo>
                  <a:cubicBezTo>
                    <a:pt x="175377" y="5289"/>
                    <a:pt x="168759"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4453" y="62369"/>
                  </a:cubicBezTo>
                  <a:cubicBezTo>
                    <a:pt x="82725" y="52442"/>
                    <a:pt x="119951" y="13562"/>
                    <a:pt x="144769" y="11907"/>
                  </a:cubicBezTo>
                  <a:cubicBezTo>
                    <a:pt x="160487" y="10253"/>
                    <a:pt x="172895" y="14389"/>
                    <a:pt x="181995" y="19352"/>
                  </a:cubicBezTo>
                  <a:lnTo>
                    <a:pt x="181995" y="7771"/>
                  </a:lnTo>
                  <a:close/>
                </a:path>
              </a:pathLst>
            </a:custGeom>
            <a:solidFill>
              <a:srgbClr val="020E50">
                <a:alpha val="40000"/>
              </a:srgbClr>
            </a:solidFill>
            <a:ln w="8255" cap="flat">
              <a:noFill/>
              <a:prstDash val="solid"/>
              <a:miter/>
            </a:ln>
          </p:spPr>
          <p:txBody>
            <a:bodyPr rtlCol="0" anchor="ctr"/>
            <a:lstStyle/>
            <a:p>
              <a:endParaRPr lang="nb-NO"/>
            </a:p>
          </p:txBody>
        </p:sp>
      </p:grpSp>
    </p:spTree>
    <p:extLst>
      <p:ext uri="{BB962C8B-B14F-4D97-AF65-F5344CB8AC3E}">
        <p14:creationId xmlns:p14="http://schemas.microsoft.com/office/powerpoint/2010/main" val="3655270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9EB9-4E2B-74D0-BD98-E549F87F7C76}"/>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A3B30BD7-129A-8472-87F4-BD8039DE32BF}"/>
              </a:ext>
            </a:extLst>
          </p:cNvPr>
          <p:cNvSpPr>
            <a:spLocks noGrp="1"/>
          </p:cNvSpPr>
          <p:nvPr>
            <p:ph type="dt" sz="half" idx="10"/>
          </p:nvPr>
        </p:nvSpPr>
        <p:spPr/>
        <p:txBody>
          <a:bodyPr/>
          <a:lstStyle/>
          <a:p>
            <a:fld id="{2C7E634D-C814-4945-9B4C-17E85079B685}" type="datetime4">
              <a:rPr lang="nb-NO" smtClean="0"/>
              <a:pPr/>
              <a:t>31. mai 2024</a:t>
            </a:fld>
            <a:endParaRPr lang="nb-NO"/>
          </a:p>
        </p:txBody>
      </p:sp>
      <p:sp>
        <p:nvSpPr>
          <p:cNvPr id="4" name="Footer Placeholder 3">
            <a:extLst>
              <a:ext uri="{FF2B5EF4-FFF2-40B4-BE49-F238E27FC236}">
                <a16:creationId xmlns:a16="http://schemas.microsoft.com/office/drawing/2014/main" id="{6E7467FA-266F-881E-C335-749FDDD51383}"/>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10DE56-EEC4-EAEB-5624-603EB4DC174A}"/>
              </a:ext>
            </a:extLst>
          </p:cNvPr>
          <p:cNvSpPr>
            <a:spLocks noGrp="1"/>
          </p:cNvSpPr>
          <p:nvPr>
            <p:ph type="sldNum" sz="quarter" idx="12"/>
          </p:nvPr>
        </p:nvSpPr>
        <p:spPr/>
        <p:txBody>
          <a:bodyPr/>
          <a:lstStyle/>
          <a:p>
            <a:fld id="{1CAACE74-9F97-CC48-B4CB-2460102901BA}" type="slidenum">
              <a:rPr lang="nb-NO" smtClean="0"/>
              <a:pPr/>
              <a:t>‹#›</a:t>
            </a:fld>
            <a:endParaRPr lang="nb-NO"/>
          </a:p>
        </p:txBody>
      </p:sp>
    </p:spTree>
    <p:extLst>
      <p:ext uri="{BB962C8B-B14F-4D97-AF65-F5344CB8AC3E}">
        <p14:creationId xmlns:p14="http://schemas.microsoft.com/office/powerpoint/2010/main" val="1480843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4AD5-48C9-0D53-14E7-06313A2DAA8A}"/>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FA9F39D6-1374-BE96-B258-E683F783C931}"/>
              </a:ext>
            </a:extLst>
          </p:cNvPr>
          <p:cNvSpPr>
            <a:spLocks noGrp="1"/>
          </p:cNvSpPr>
          <p:nvPr>
            <p:ph type="dt" sz="half" idx="10"/>
          </p:nvPr>
        </p:nvSpPr>
        <p:spPr/>
        <p:txBody>
          <a:bodyPr/>
          <a:lstStyle/>
          <a:p>
            <a:fld id="{2C7E634D-C814-4945-9B4C-17E85079B685}" type="datetime4">
              <a:rPr lang="nb-NO" smtClean="0"/>
              <a:pPr/>
              <a:t>31. mai 2024</a:t>
            </a:fld>
            <a:endParaRPr lang="nb-NO"/>
          </a:p>
        </p:txBody>
      </p:sp>
      <p:sp>
        <p:nvSpPr>
          <p:cNvPr id="4" name="Footer Placeholder 3">
            <a:extLst>
              <a:ext uri="{FF2B5EF4-FFF2-40B4-BE49-F238E27FC236}">
                <a16:creationId xmlns:a16="http://schemas.microsoft.com/office/drawing/2014/main" id="{256A401C-6A33-BE5D-838A-4B14C36EB376}"/>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4893B3C-8822-F97B-F48D-3369B71AEE08}"/>
              </a:ext>
            </a:extLst>
          </p:cNvPr>
          <p:cNvSpPr>
            <a:spLocks noGrp="1"/>
          </p:cNvSpPr>
          <p:nvPr>
            <p:ph type="sldNum" sz="quarter" idx="12"/>
          </p:nvPr>
        </p:nvSpPr>
        <p:spPr/>
        <p:txBody>
          <a:bodyPr/>
          <a:lstStyle/>
          <a:p>
            <a:fld id="{1CAACE74-9F97-CC48-B4CB-2460102901BA}" type="slidenum">
              <a:rPr lang="nb-NO" smtClean="0"/>
              <a:pPr/>
              <a:t>‹#›</a:t>
            </a:fld>
            <a:endParaRPr lang="nb-NO"/>
          </a:p>
        </p:txBody>
      </p:sp>
    </p:spTree>
    <p:extLst>
      <p:ext uri="{BB962C8B-B14F-4D97-AF65-F5344CB8AC3E}">
        <p14:creationId xmlns:p14="http://schemas.microsoft.com/office/powerpoint/2010/main" val="1038287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grpSp>
        <p:nvGrpSpPr>
          <p:cNvPr id="89" name="Grafikk 9">
            <a:extLst>
              <a:ext uri="{FF2B5EF4-FFF2-40B4-BE49-F238E27FC236}">
                <a16:creationId xmlns:a16="http://schemas.microsoft.com/office/drawing/2014/main" id="{C4AB9266-E187-46EE-AB61-7ABCCE874E56}"/>
              </a:ext>
            </a:extLst>
          </p:cNvPr>
          <p:cNvGrpSpPr/>
          <p:nvPr/>
        </p:nvGrpSpPr>
        <p:grpSpPr>
          <a:xfrm>
            <a:off x="10336983" y="6214330"/>
            <a:ext cx="1641264" cy="672758"/>
            <a:chOff x="8175797" y="6237010"/>
            <a:chExt cx="1641264" cy="672758"/>
          </a:xfrm>
        </p:grpSpPr>
        <p:grpSp>
          <p:nvGrpSpPr>
            <p:cNvPr id="90" name="Grafikk 9">
              <a:extLst>
                <a:ext uri="{FF2B5EF4-FFF2-40B4-BE49-F238E27FC236}">
                  <a16:creationId xmlns:a16="http://schemas.microsoft.com/office/drawing/2014/main" id="{DDFB9FAF-6458-4F3C-AE2A-E6C135260483}"/>
                </a:ext>
              </a:extLst>
            </p:cNvPr>
            <p:cNvGrpSpPr/>
            <p:nvPr/>
          </p:nvGrpSpPr>
          <p:grpSpPr>
            <a:xfrm>
              <a:off x="8175797" y="6292761"/>
              <a:ext cx="705644" cy="584508"/>
              <a:chOff x="8175797" y="6292761"/>
              <a:chExt cx="705644" cy="584508"/>
            </a:xfrm>
            <a:solidFill>
              <a:srgbClr val="020E50"/>
            </a:solidFill>
          </p:grpSpPr>
          <p:sp>
            <p:nvSpPr>
              <p:cNvPr id="91" name="Freeform: Shape 90">
                <a:extLst>
                  <a:ext uri="{FF2B5EF4-FFF2-40B4-BE49-F238E27FC236}">
                    <a16:creationId xmlns:a16="http://schemas.microsoft.com/office/drawing/2014/main" id="{5CECF40B-DD1A-4143-B9F4-C63D72A8656D}"/>
                  </a:ext>
                </a:extLst>
              </p:cNvPr>
              <p:cNvSpPr/>
              <p:nvPr/>
            </p:nvSpPr>
            <p:spPr>
              <a:xfrm>
                <a:off x="8175797" y="6297724"/>
                <a:ext cx="193576" cy="364813"/>
              </a:xfrm>
              <a:custGeom>
                <a:avLst/>
                <a:gdLst>
                  <a:gd name="connsiteX0" fmla="*/ 44672 w 193576"/>
                  <a:gd name="connsiteY0" fmla="*/ 71970 h 364813"/>
                  <a:gd name="connsiteX1" fmla="*/ 44672 w 193576"/>
                  <a:gd name="connsiteY1" fmla="*/ 364814 h 364813"/>
                  <a:gd name="connsiteX2" fmla="*/ 0 w 193576"/>
                  <a:gd name="connsiteY2" fmla="*/ 364814 h 364813"/>
                  <a:gd name="connsiteX3" fmla="*/ 0 w 193576"/>
                  <a:gd name="connsiteY3" fmla="*/ 827 h 364813"/>
                  <a:gd name="connsiteX4" fmla="*/ 65353 w 193576"/>
                  <a:gd name="connsiteY4" fmla="*/ 827 h 364813"/>
                  <a:gd name="connsiteX5" fmla="*/ 148905 w 193576"/>
                  <a:gd name="connsiteY5" fmla="*/ 293671 h 364813"/>
                  <a:gd name="connsiteX6" fmla="*/ 148905 w 193576"/>
                  <a:gd name="connsiteY6" fmla="*/ 0 h 364813"/>
                  <a:gd name="connsiteX7" fmla="*/ 193577 w 193576"/>
                  <a:gd name="connsiteY7" fmla="*/ 0 h 364813"/>
                  <a:gd name="connsiteX8" fmla="*/ 193577 w 193576"/>
                  <a:gd name="connsiteY8" fmla="*/ 363987 h 364813"/>
                  <a:gd name="connsiteX9" fmla="*/ 128224 w 193576"/>
                  <a:gd name="connsiteY9" fmla="*/ 363987 h 364813"/>
                  <a:gd name="connsiteX10" fmla="*/ 44672 w 193576"/>
                  <a:gd name="connsiteY10" fmla="*/ 71970 h 3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576" h="364813">
                    <a:moveTo>
                      <a:pt x="44672" y="71970"/>
                    </a:moveTo>
                    <a:lnTo>
                      <a:pt x="44672" y="364814"/>
                    </a:lnTo>
                    <a:lnTo>
                      <a:pt x="0" y="364814"/>
                    </a:lnTo>
                    <a:lnTo>
                      <a:pt x="0" y="827"/>
                    </a:lnTo>
                    <a:lnTo>
                      <a:pt x="65353" y="827"/>
                    </a:lnTo>
                    <a:lnTo>
                      <a:pt x="148905" y="293671"/>
                    </a:lnTo>
                    <a:lnTo>
                      <a:pt x="148905" y="0"/>
                    </a:lnTo>
                    <a:lnTo>
                      <a:pt x="193577" y="0"/>
                    </a:lnTo>
                    <a:lnTo>
                      <a:pt x="193577" y="363987"/>
                    </a:lnTo>
                    <a:lnTo>
                      <a:pt x="128224" y="363987"/>
                    </a:lnTo>
                    <a:lnTo>
                      <a:pt x="44672" y="71970"/>
                    </a:ln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9AF6D3B-5071-4EB5-AD0F-74CAD8DDCD3B}"/>
                  </a:ext>
                </a:extLst>
              </p:cNvPr>
              <p:cNvSpPr/>
              <p:nvPr/>
            </p:nvSpPr>
            <p:spPr>
              <a:xfrm>
                <a:off x="8444653" y="6292761"/>
                <a:ext cx="186958" cy="373913"/>
              </a:xfrm>
              <a:custGeom>
                <a:avLst/>
                <a:gdLst>
                  <a:gd name="connsiteX0" fmla="*/ 85207 w 186958"/>
                  <a:gd name="connsiteY0" fmla="*/ 330070 h 373913"/>
                  <a:gd name="connsiteX1" fmla="*/ 100097 w 186958"/>
                  <a:gd name="connsiteY1" fmla="*/ 330070 h 373913"/>
                  <a:gd name="connsiteX2" fmla="*/ 137324 w 186958"/>
                  <a:gd name="connsiteY2" fmla="*/ 291189 h 373913"/>
                  <a:gd name="connsiteX3" fmla="*/ 137324 w 186958"/>
                  <a:gd name="connsiteY3" fmla="*/ 274645 h 373913"/>
                  <a:gd name="connsiteX4" fmla="*/ 185304 w 186958"/>
                  <a:gd name="connsiteY4" fmla="*/ 274645 h 373913"/>
                  <a:gd name="connsiteX5" fmla="*/ 185304 w 186958"/>
                  <a:gd name="connsiteY5" fmla="*/ 291189 h 373913"/>
                  <a:gd name="connsiteX6" fmla="*/ 100925 w 186958"/>
                  <a:gd name="connsiteY6" fmla="*/ 373914 h 373913"/>
                  <a:gd name="connsiteX7" fmla="*/ 86034 w 186958"/>
                  <a:gd name="connsiteY7" fmla="*/ 373914 h 373913"/>
                  <a:gd name="connsiteX8" fmla="*/ 0 w 186958"/>
                  <a:gd name="connsiteY8" fmla="*/ 290362 h 373913"/>
                  <a:gd name="connsiteX9" fmla="*/ 0 w 186958"/>
                  <a:gd name="connsiteY9" fmla="*/ 82724 h 373913"/>
                  <a:gd name="connsiteX10" fmla="*/ 86034 w 186958"/>
                  <a:gd name="connsiteY10" fmla="*/ 0 h 373913"/>
                  <a:gd name="connsiteX11" fmla="*/ 100925 w 186958"/>
                  <a:gd name="connsiteY11" fmla="*/ 0 h 373913"/>
                  <a:gd name="connsiteX12" fmla="*/ 186959 w 186958"/>
                  <a:gd name="connsiteY12" fmla="*/ 82724 h 373913"/>
                  <a:gd name="connsiteX13" fmla="*/ 186959 w 186958"/>
                  <a:gd name="connsiteY13" fmla="*/ 98442 h 373913"/>
                  <a:gd name="connsiteX14" fmla="*/ 138978 w 186958"/>
                  <a:gd name="connsiteY14" fmla="*/ 98442 h 373913"/>
                  <a:gd name="connsiteX15" fmla="*/ 138978 w 186958"/>
                  <a:gd name="connsiteY15" fmla="*/ 82724 h 373913"/>
                  <a:gd name="connsiteX16" fmla="*/ 100925 w 186958"/>
                  <a:gd name="connsiteY16" fmla="*/ 43844 h 373913"/>
                  <a:gd name="connsiteX17" fmla="*/ 86034 w 186958"/>
                  <a:gd name="connsiteY17" fmla="*/ 43844 h 373913"/>
                  <a:gd name="connsiteX18" fmla="*/ 48808 w 186958"/>
                  <a:gd name="connsiteY18" fmla="*/ 82724 h 373913"/>
                  <a:gd name="connsiteX19" fmla="*/ 48808 w 186958"/>
                  <a:gd name="connsiteY19" fmla="*/ 290362 h 373913"/>
                  <a:gd name="connsiteX20" fmla="*/ 85207 w 186958"/>
                  <a:gd name="connsiteY20" fmla="*/ 330070 h 3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58" h="373913">
                    <a:moveTo>
                      <a:pt x="85207" y="330070"/>
                    </a:moveTo>
                    <a:lnTo>
                      <a:pt x="100097" y="330070"/>
                    </a:lnTo>
                    <a:cubicBezTo>
                      <a:pt x="120779" y="330070"/>
                      <a:pt x="137324" y="311870"/>
                      <a:pt x="137324" y="291189"/>
                    </a:cubicBezTo>
                    <a:lnTo>
                      <a:pt x="137324" y="274645"/>
                    </a:lnTo>
                    <a:lnTo>
                      <a:pt x="185304" y="274645"/>
                    </a:lnTo>
                    <a:lnTo>
                      <a:pt x="185304" y="291189"/>
                    </a:lnTo>
                    <a:cubicBezTo>
                      <a:pt x="186131" y="336688"/>
                      <a:pt x="148078" y="373914"/>
                      <a:pt x="100925" y="373914"/>
                    </a:cubicBezTo>
                    <a:lnTo>
                      <a:pt x="86034" y="373914"/>
                    </a:lnTo>
                    <a:cubicBezTo>
                      <a:pt x="38881" y="373914"/>
                      <a:pt x="0" y="336688"/>
                      <a:pt x="0" y="290362"/>
                    </a:cubicBezTo>
                    <a:lnTo>
                      <a:pt x="0" y="82724"/>
                    </a:lnTo>
                    <a:cubicBezTo>
                      <a:pt x="0" y="37226"/>
                      <a:pt x="38881" y="0"/>
                      <a:pt x="86034" y="0"/>
                    </a:cubicBezTo>
                    <a:lnTo>
                      <a:pt x="100925" y="0"/>
                    </a:lnTo>
                    <a:cubicBezTo>
                      <a:pt x="148078" y="0"/>
                      <a:pt x="186959" y="37226"/>
                      <a:pt x="186959" y="82724"/>
                    </a:cubicBezTo>
                    <a:lnTo>
                      <a:pt x="186959" y="98442"/>
                    </a:lnTo>
                    <a:lnTo>
                      <a:pt x="138978" y="98442"/>
                    </a:lnTo>
                    <a:lnTo>
                      <a:pt x="138978" y="82724"/>
                    </a:lnTo>
                    <a:cubicBezTo>
                      <a:pt x="138978" y="61216"/>
                      <a:pt x="121606" y="43844"/>
                      <a:pt x="100925" y="43844"/>
                    </a:cubicBezTo>
                    <a:lnTo>
                      <a:pt x="86034" y="43844"/>
                    </a:lnTo>
                    <a:cubicBezTo>
                      <a:pt x="65353" y="43844"/>
                      <a:pt x="48808" y="62043"/>
                      <a:pt x="48808" y="82724"/>
                    </a:cubicBezTo>
                    <a:lnTo>
                      <a:pt x="48808" y="290362"/>
                    </a:lnTo>
                    <a:cubicBezTo>
                      <a:pt x="47981" y="311870"/>
                      <a:pt x="64526" y="330070"/>
                      <a:pt x="85207" y="330070"/>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83EB060-3BE5-4DDD-AA12-2F181B965201}"/>
                  </a:ext>
                </a:extLst>
              </p:cNvPr>
              <p:cNvSpPr/>
              <p:nvPr/>
            </p:nvSpPr>
            <p:spPr>
              <a:xfrm>
                <a:off x="8695310" y="6292761"/>
                <a:ext cx="186131" cy="374740"/>
              </a:xfrm>
              <a:custGeom>
                <a:avLst/>
                <a:gdLst>
                  <a:gd name="connsiteX0" fmla="*/ 101752 w 186131"/>
                  <a:gd name="connsiteY0" fmla="*/ 164621 h 374740"/>
                  <a:gd name="connsiteX1" fmla="*/ 186131 w 186131"/>
                  <a:gd name="connsiteY1" fmla="*/ 257272 h 374740"/>
                  <a:gd name="connsiteX2" fmla="*/ 186131 w 186131"/>
                  <a:gd name="connsiteY2" fmla="*/ 291189 h 374740"/>
                  <a:gd name="connsiteX3" fmla="*/ 100925 w 186131"/>
                  <a:gd name="connsiteY3" fmla="*/ 374741 h 374740"/>
                  <a:gd name="connsiteX4" fmla="*/ 86034 w 186131"/>
                  <a:gd name="connsiteY4" fmla="*/ 374741 h 374740"/>
                  <a:gd name="connsiteX5" fmla="*/ 827 w 186131"/>
                  <a:gd name="connsiteY5" fmla="*/ 291189 h 374740"/>
                  <a:gd name="connsiteX6" fmla="*/ 827 w 186131"/>
                  <a:gd name="connsiteY6" fmla="*/ 279608 h 374740"/>
                  <a:gd name="connsiteX7" fmla="*/ 49635 w 186131"/>
                  <a:gd name="connsiteY7" fmla="*/ 279608 h 374740"/>
                  <a:gd name="connsiteX8" fmla="*/ 49635 w 186131"/>
                  <a:gd name="connsiteY8" fmla="*/ 291189 h 374740"/>
                  <a:gd name="connsiteX9" fmla="*/ 86034 w 186131"/>
                  <a:gd name="connsiteY9" fmla="*/ 330070 h 374740"/>
                  <a:gd name="connsiteX10" fmla="*/ 100925 w 186131"/>
                  <a:gd name="connsiteY10" fmla="*/ 330070 h 374740"/>
                  <a:gd name="connsiteX11" fmla="*/ 138151 w 186131"/>
                  <a:gd name="connsiteY11" fmla="*/ 291189 h 374740"/>
                  <a:gd name="connsiteX12" fmla="*/ 138151 w 186131"/>
                  <a:gd name="connsiteY12" fmla="*/ 258927 h 374740"/>
                  <a:gd name="connsiteX13" fmla="*/ 79416 w 186131"/>
                  <a:gd name="connsiteY13" fmla="*/ 205156 h 374740"/>
                  <a:gd name="connsiteX14" fmla="*/ 0 w 186131"/>
                  <a:gd name="connsiteY14" fmla="*/ 112505 h 374740"/>
                  <a:gd name="connsiteX15" fmla="*/ 0 w 186131"/>
                  <a:gd name="connsiteY15" fmla="*/ 82724 h 374740"/>
                  <a:gd name="connsiteX16" fmla="*/ 85207 w 186131"/>
                  <a:gd name="connsiteY16" fmla="*/ 0 h 374740"/>
                  <a:gd name="connsiteX17" fmla="*/ 100097 w 186131"/>
                  <a:gd name="connsiteY17" fmla="*/ 0 h 374740"/>
                  <a:gd name="connsiteX18" fmla="*/ 185304 w 186131"/>
                  <a:gd name="connsiteY18" fmla="*/ 82724 h 374740"/>
                  <a:gd name="connsiteX19" fmla="*/ 185304 w 186131"/>
                  <a:gd name="connsiteY19" fmla="*/ 95133 h 374740"/>
                  <a:gd name="connsiteX20" fmla="*/ 137324 w 186131"/>
                  <a:gd name="connsiteY20" fmla="*/ 95133 h 374740"/>
                  <a:gd name="connsiteX21" fmla="*/ 137324 w 186131"/>
                  <a:gd name="connsiteY21" fmla="*/ 83551 h 374740"/>
                  <a:gd name="connsiteX22" fmla="*/ 100097 w 186131"/>
                  <a:gd name="connsiteY22" fmla="*/ 43844 h 374740"/>
                  <a:gd name="connsiteX23" fmla="*/ 85207 w 186131"/>
                  <a:gd name="connsiteY23" fmla="*/ 43844 h 374740"/>
                  <a:gd name="connsiteX24" fmla="*/ 48808 w 186131"/>
                  <a:gd name="connsiteY24" fmla="*/ 83551 h 374740"/>
                  <a:gd name="connsiteX25" fmla="*/ 48808 w 186131"/>
                  <a:gd name="connsiteY25" fmla="*/ 110851 h 374740"/>
                  <a:gd name="connsiteX26" fmla="*/ 101752 w 186131"/>
                  <a:gd name="connsiteY26" fmla="*/ 164621 h 3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131" h="374740">
                    <a:moveTo>
                      <a:pt x="101752" y="164621"/>
                    </a:moveTo>
                    <a:cubicBezTo>
                      <a:pt x="143942" y="181993"/>
                      <a:pt x="186131" y="195229"/>
                      <a:pt x="186131" y="257272"/>
                    </a:cubicBezTo>
                    <a:lnTo>
                      <a:pt x="186131" y="291189"/>
                    </a:lnTo>
                    <a:cubicBezTo>
                      <a:pt x="186131" y="337515"/>
                      <a:pt x="148078" y="374741"/>
                      <a:pt x="100925" y="374741"/>
                    </a:cubicBezTo>
                    <a:lnTo>
                      <a:pt x="86034" y="374741"/>
                    </a:lnTo>
                    <a:cubicBezTo>
                      <a:pt x="39708" y="374741"/>
                      <a:pt x="827" y="337515"/>
                      <a:pt x="827" y="291189"/>
                    </a:cubicBezTo>
                    <a:lnTo>
                      <a:pt x="827" y="279608"/>
                    </a:lnTo>
                    <a:lnTo>
                      <a:pt x="49635" y="279608"/>
                    </a:lnTo>
                    <a:lnTo>
                      <a:pt x="49635" y="291189"/>
                    </a:lnTo>
                    <a:cubicBezTo>
                      <a:pt x="49635" y="312698"/>
                      <a:pt x="66180" y="330070"/>
                      <a:pt x="86034" y="330070"/>
                    </a:cubicBezTo>
                    <a:lnTo>
                      <a:pt x="100925" y="330070"/>
                    </a:lnTo>
                    <a:cubicBezTo>
                      <a:pt x="121606" y="330070"/>
                      <a:pt x="138151" y="311870"/>
                      <a:pt x="138151" y="291189"/>
                    </a:cubicBezTo>
                    <a:lnTo>
                      <a:pt x="138151" y="258927"/>
                    </a:lnTo>
                    <a:cubicBezTo>
                      <a:pt x="138151" y="227492"/>
                      <a:pt x="109197" y="217565"/>
                      <a:pt x="79416" y="205156"/>
                    </a:cubicBezTo>
                    <a:cubicBezTo>
                      <a:pt x="40535" y="189439"/>
                      <a:pt x="0" y="171239"/>
                      <a:pt x="0" y="112505"/>
                    </a:cubicBezTo>
                    <a:lnTo>
                      <a:pt x="0" y="82724"/>
                    </a:lnTo>
                    <a:cubicBezTo>
                      <a:pt x="0" y="37226"/>
                      <a:pt x="38881" y="0"/>
                      <a:pt x="85207" y="0"/>
                    </a:cubicBezTo>
                    <a:lnTo>
                      <a:pt x="100097" y="0"/>
                    </a:lnTo>
                    <a:cubicBezTo>
                      <a:pt x="147251" y="0"/>
                      <a:pt x="185304" y="37226"/>
                      <a:pt x="185304" y="82724"/>
                    </a:cubicBezTo>
                    <a:lnTo>
                      <a:pt x="185304" y="95133"/>
                    </a:lnTo>
                    <a:lnTo>
                      <a:pt x="137324" y="95133"/>
                    </a:lnTo>
                    <a:lnTo>
                      <a:pt x="137324" y="83551"/>
                    </a:lnTo>
                    <a:cubicBezTo>
                      <a:pt x="137324" y="62043"/>
                      <a:pt x="120779" y="43844"/>
                      <a:pt x="100097" y="43844"/>
                    </a:cubicBezTo>
                    <a:lnTo>
                      <a:pt x="85207" y="43844"/>
                    </a:lnTo>
                    <a:cubicBezTo>
                      <a:pt x="65353" y="43844"/>
                      <a:pt x="48808" y="62043"/>
                      <a:pt x="48808" y="83551"/>
                    </a:cubicBezTo>
                    <a:lnTo>
                      <a:pt x="48808" y="110851"/>
                    </a:lnTo>
                    <a:cubicBezTo>
                      <a:pt x="48808" y="143940"/>
                      <a:pt x="74453" y="153867"/>
                      <a:pt x="101752" y="164621"/>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grpSp>
          <p:nvGrpSpPr>
            <p:cNvPr id="94" name="Grafikk 9">
              <a:extLst>
                <a:ext uri="{FF2B5EF4-FFF2-40B4-BE49-F238E27FC236}">
                  <a16:creationId xmlns:a16="http://schemas.microsoft.com/office/drawing/2014/main" id="{83756753-47F3-4046-A246-AE4E26341B0F}"/>
                </a:ext>
              </a:extLst>
            </p:cNvPr>
            <p:cNvGrpSpPr/>
            <p:nvPr/>
          </p:nvGrpSpPr>
          <p:grpSpPr>
            <a:xfrm>
              <a:off x="9211514" y="6449937"/>
              <a:ext cx="599756" cy="340641"/>
              <a:chOff x="9211514" y="6449937"/>
              <a:chExt cx="599756" cy="340641"/>
            </a:xfrm>
            <a:solidFill>
              <a:srgbClr val="020E50"/>
            </a:solidFill>
          </p:grpSpPr>
          <p:sp>
            <p:nvSpPr>
              <p:cNvPr id="95" name="Freeform: Shape 94">
                <a:extLst>
                  <a:ext uri="{FF2B5EF4-FFF2-40B4-BE49-F238E27FC236}">
                    <a16:creationId xmlns:a16="http://schemas.microsoft.com/office/drawing/2014/main" id="{6E68C640-718D-48B7-ADBE-7117CA0E5050}"/>
                  </a:ext>
                </a:extLst>
              </p:cNvPr>
              <p:cNvSpPr/>
              <p:nvPr/>
            </p:nvSpPr>
            <p:spPr>
              <a:xfrm>
                <a:off x="9211514" y="6450764"/>
                <a:ext cx="121605" cy="214255"/>
              </a:xfrm>
              <a:custGeom>
                <a:avLst/>
                <a:gdLst>
                  <a:gd name="connsiteX0" fmla="*/ 2482 w 121605"/>
                  <a:gd name="connsiteY0" fmla="*/ 188611 h 214255"/>
                  <a:gd name="connsiteX1" fmla="*/ 76107 w 121605"/>
                  <a:gd name="connsiteY1" fmla="*/ 90169 h 214255"/>
                  <a:gd name="connsiteX2" fmla="*/ 86034 w 121605"/>
                  <a:gd name="connsiteY2" fmla="*/ 72797 h 214255"/>
                  <a:gd name="connsiteX3" fmla="*/ 89343 w 121605"/>
                  <a:gd name="connsiteY3" fmla="*/ 55425 h 214255"/>
                  <a:gd name="connsiteX4" fmla="*/ 89343 w 121605"/>
                  <a:gd name="connsiteY4" fmla="*/ 55425 h 214255"/>
                  <a:gd name="connsiteX5" fmla="*/ 81898 w 121605"/>
                  <a:gd name="connsiteY5" fmla="*/ 35571 h 214255"/>
                  <a:gd name="connsiteX6" fmla="*/ 61216 w 121605"/>
                  <a:gd name="connsiteY6" fmla="*/ 28953 h 214255"/>
                  <a:gd name="connsiteX7" fmla="*/ 40535 w 121605"/>
                  <a:gd name="connsiteY7" fmla="*/ 36399 h 214255"/>
                  <a:gd name="connsiteX8" fmla="*/ 30608 w 121605"/>
                  <a:gd name="connsiteY8" fmla="*/ 57907 h 214255"/>
                  <a:gd name="connsiteX9" fmla="*/ 30608 w 121605"/>
                  <a:gd name="connsiteY9" fmla="*/ 57907 h 214255"/>
                  <a:gd name="connsiteX10" fmla="*/ 0 w 121605"/>
                  <a:gd name="connsiteY10" fmla="*/ 57907 h 214255"/>
                  <a:gd name="connsiteX11" fmla="*/ 0 w 121605"/>
                  <a:gd name="connsiteY11" fmla="*/ 57907 h 214255"/>
                  <a:gd name="connsiteX12" fmla="*/ 10754 w 121605"/>
                  <a:gd name="connsiteY12" fmla="*/ 26472 h 214255"/>
                  <a:gd name="connsiteX13" fmla="*/ 31436 w 121605"/>
                  <a:gd name="connsiteY13" fmla="*/ 6618 h 214255"/>
                  <a:gd name="connsiteX14" fmla="*/ 61216 w 121605"/>
                  <a:gd name="connsiteY14" fmla="*/ 0 h 214255"/>
                  <a:gd name="connsiteX15" fmla="*/ 93479 w 121605"/>
                  <a:gd name="connsiteY15" fmla="*/ 6618 h 214255"/>
                  <a:gd name="connsiteX16" fmla="*/ 114161 w 121605"/>
                  <a:gd name="connsiteY16" fmla="*/ 25645 h 214255"/>
                  <a:gd name="connsiteX17" fmla="*/ 120778 w 121605"/>
                  <a:gd name="connsiteY17" fmla="*/ 55425 h 214255"/>
                  <a:gd name="connsiteX18" fmla="*/ 120778 w 121605"/>
                  <a:gd name="connsiteY18" fmla="*/ 55425 h 214255"/>
                  <a:gd name="connsiteX19" fmla="*/ 115815 w 121605"/>
                  <a:gd name="connsiteY19" fmla="*/ 78588 h 214255"/>
                  <a:gd name="connsiteX20" fmla="*/ 102579 w 121605"/>
                  <a:gd name="connsiteY20" fmla="*/ 102578 h 214255"/>
                  <a:gd name="connsiteX21" fmla="*/ 41363 w 121605"/>
                  <a:gd name="connsiteY21" fmla="*/ 186130 h 214255"/>
                  <a:gd name="connsiteX22" fmla="*/ 121606 w 121605"/>
                  <a:gd name="connsiteY22" fmla="*/ 186130 h 214255"/>
                  <a:gd name="connsiteX23" fmla="*/ 121606 w 121605"/>
                  <a:gd name="connsiteY23" fmla="*/ 214256 h 214255"/>
                  <a:gd name="connsiteX24" fmla="*/ 2482 w 121605"/>
                  <a:gd name="connsiteY24" fmla="*/ 214256 h 214255"/>
                  <a:gd name="connsiteX25" fmla="*/ 2482 w 121605"/>
                  <a:gd name="connsiteY25" fmla="*/ 188611 h 2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605" h="214255">
                    <a:moveTo>
                      <a:pt x="2482" y="188611"/>
                    </a:moveTo>
                    <a:lnTo>
                      <a:pt x="76107" y="90169"/>
                    </a:lnTo>
                    <a:cubicBezTo>
                      <a:pt x="80243" y="84379"/>
                      <a:pt x="83552" y="78588"/>
                      <a:pt x="86034" y="72797"/>
                    </a:cubicBezTo>
                    <a:cubicBezTo>
                      <a:pt x="88516" y="67007"/>
                      <a:pt x="89343" y="61216"/>
                      <a:pt x="89343" y="55425"/>
                    </a:cubicBezTo>
                    <a:lnTo>
                      <a:pt x="89343" y="55425"/>
                    </a:lnTo>
                    <a:cubicBezTo>
                      <a:pt x="89343" y="47153"/>
                      <a:pt x="86861" y="40535"/>
                      <a:pt x="81898" y="35571"/>
                    </a:cubicBezTo>
                    <a:cubicBezTo>
                      <a:pt x="76934" y="30608"/>
                      <a:pt x="70316" y="28953"/>
                      <a:pt x="61216" y="28953"/>
                    </a:cubicBezTo>
                    <a:cubicBezTo>
                      <a:pt x="52944" y="28953"/>
                      <a:pt x="45499" y="31435"/>
                      <a:pt x="40535" y="36399"/>
                    </a:cubicBezTo>
                    <a:cubicBezTo>
                      <a:pt x="35572" y="41362"/>
                      <a:pt x="32263" y="48807"/>
                      <a:pt x="30608" y="57907"/>
                    </a:cubicBezTo>
                    <a:lnTo>
                      <a:pt x="30608" y="57907"/>
                    </a:lnTo>
                    <a:lnTo>
                      <a:pt x="0" y="57907"/>
                    </a:lnTo>
                    <a:lnTo>
                      <a:pt x="0" y="57907"/>
                    </a:lnTo>
                    <a:cubicBezTo>
                      <a:pt x="1654" y="45498"/>
                      <a:pt x="4963" y="35571"/>
                      <a:pt x="10754" y="26472"/>
                    </a:cubicBezTo>
                    <a:cubicBezTo>
                      <a:pt x="15718" y="18199"/>
                      <a:pt x="23163" y="11581"/>
                      <a:pt x="31436" y="6618"/>
                    </a:cubicBezTo>
                    <a:cubicBezTo>
                      <a:pt x="39708" y="2482"/>
                      <a:pt x="49635" y="0"/>
                      <a:pt x="61216" y="0"/>
                    </a:cubicBezTo>
                    <a:cubicBezTo>
                      <a:pt x="73625" y="0"/>
                      <a:pt x="84380" y="2482"/>
                      <a:pt x="93479" y="6618"/>
                    </a:cubicBezTo>
                    <a:cubicBezTo>
                      <a:pt x="102579" y="10754"/>
                      <a:pt x="109197" y="17372"/>
                      <a:pt x="114161" y="25645"/>
                    </a:cubicBezTo>
                    <a:cubicBezTo>
                      <a:pt x="119124" y="33917"/>
                      <a:pt x="120778" y="43844"/>
                      <a:pt x="120778" y="55425"/>
                    </a:cubicBezTo>
                    <a:lnTo>
                      <a:pt x="120778" y="55425"/>
                    </a:lnTo>
                    <a:cubicBezTo>
                      <a:pt x="120778" y="62870"/>
                      <a:pt x="119124" y="71143"/>
                      <a:pt x="115815" y="78588"/>
                    </a:cubicBezTo>
                    <a:cubicBezTo>
                      <a:pt x="112506" y="86860"/>
                      <a:pt x="108370" y="94306"/>
                      <a:pt x="102579" y="102578"/>
                    </a:cubicBezTo>
                    <a:lnTo>
                      <a:pt x="41363" y="186130"/>
                    </a:lnTo>
                    <a:lnTo>
                      <a:pt x="121606" y="186130"/>
                    </a:lnTo>
                    <a:lnTo>
                      <a:pt x="121606" y="214256"/>
                    </a:lnTo>
                    <a:lnTo>
                      <a:pt x="2482" y="214256"/>
                    </a:lnTo>
                    <a:lnTo>
                      <a:pt x="2482" y="188611"/>
                    </a:ln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40715332-A6FA-4962-9CD6-80AAB381407F}"/>
                  </a:ext>
                </a:extLst>
              </p:cNvPr>
              <p:cNvSpPr/>
              <p:nvPr/>
            </p:nvSpPr>
            <p:spPr>
              <a:xfrm>
                <a:off x="9370346"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4380 w 120778"/>
                  <a:gd name="connsiteY11" fmla="*/ 180339 h 217564"/>
                  <a:gd name="connsiteX12" fmla="*/ 91825 w 120778"/>
                  <a:gd name="connsiteY12" fmla="*/ 156349 h 217564"/>
                  <a:gd name="connsiteX13" fmla="*/ 91825 w 120778"/>
                  <a:gd name="connsiteY13" fmla="*/ 60389 h 217564"/>
                  <a:gd name="connsiteX14" fmla="*/ 84380 w 120778"/>
                  <a:gd name="connsiteY14" fmla="*/ 36399 h 217564"/>
                  <a:gd name="connsiteX15" fmla="*/ 61216 w 120778"/>
                  <a:gd name="connsiteY15" fmla="*/ 28126 h 217564"/>
                  <a:gd name="connsiteX16" fmla="*/ 38054 w 120778"/>
                  <a:gd name="connsiteY16" fmla="*/ 36399 h 217564"/>
                  <a:gd name="connsiteX17" fmla="*/ 30608 w 120778"/>
                  <a:gd name="connsiteY17" fmla="*/ 60389 h 217564"/>
                  <a:gd name="connsiteX18" fmla="*/ 30608 w 120778"/>
                  <a:gd name="connsiteY18" fmla="*/ 157176 h 217564"/>
                  <a:gd name="connsiteX19" fmla="*/ 38054 w 120778"/>
                  <a:gd name="connsiteY19" fmla="*/ 181166 h 217564"/>
                  <a:gd name="connsiteX20" fmla="*/ 61216 w 120778"/>
                  <a:gd name="connsiteY20" fmla="*/ 189439 h 217564"/>
                  <a:gd name="connsiteX21" fmla="*/ 84380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6472" y="211774"/>
                      <a:pt x="15718" y="201020"/>
                    </a:cubicBezTo>
                    <a:close/>
                    <a:moveTo>
                      <a:pt x="84380" y="180339"/>
                    </a:moveTo>
                    <a:cubicBezTo>
                      <a:pt x="89343" y="174548"/>
                      <a:pt x="91825" y="167103"/>
                      <a:pt x="91825" y="156349"/>
                    </a:cubicBezTo>
                    <a:lnTo>
                      <a:pt x="91825" y="60389"/>
                    </a:lnTo>
                    <a:cubicBezTo>
                      <a:pt x="91825" y="50462"/>
                      <a:pt x="89343" y="42189"/>
                      <a:pt x="84380" y="36399"/>
                    </a:cubicBezTo>
                    <a:cubicBezTo>
                      <a:pt x="79416" y="30608"/>
                      <a:pt x="71971" y="28126"/>
                      <a:pt x="61216" y="28126"/>
                    </a:cubicBezTo>
                    <a:cubicBezTo>
                      <a:pt x="50462" y="28126"/>
                      <a:pt x="43017" y="30608"/>
                      <a:pt x="38054" y="36399"/>
                    </a:cubicBezTo>
                    <a:cubicBezTo>
                      <a:pt x="33090" y="42189"/>
                      <a:pt x="30608" y="49635"/>
                      <a:pt x="30608" y="60389"/>
                    </a:cubicBezTo>
                    <a:lnTo>
                      <a:pt x="30608" y="157176"/>
                    </a:lnTo>
                    <a:cubicBezTo>
                      <a:pt x="30608" y="167103"/>
                      <a:pt x="33090" y="175375"/>
                      <a:pt x="38054" y="181166"/>
                    </a:cubicBezTo>
                    <a:cubicBezTo>
                      <a:pt x="43017" y="186957"/>
                      <a:pt x="50462" y="189439"/>
                      <a:pt x="61216" y="189439"/>
                    </a:cubicBezTo>
                    <a:cubicBezTo>
                      <a:pt x="71971" y="189439"/>
                      <a:pt x="79416" y="186130"/>
                      <a:pt x="84380" y="180339"/>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E45CC83-8DDB-4431-B006-40D8B779E127}"/>
                  </a:ext>
                </a:extLst>
              </p:cNvPr>
              <p:cNvSpPr/>
              <p:nvPr/>
            </p:nvSpPr>
            <p:spPr>
              <a:xfrm>
                <a:off x="9525042" y="6449937"/>
                <a:ext cx="126569" cy="216896"/>
              </a:xfrm>
              <a:custGeom>
                <a:avLst/>
                <a:gdLst>
                  <a:gd name="connsiteX0" fmla="*/ 32263 w 126569"/>
                  <a:gd name="connsiteY0" fmla="*/ 210947 h 216896"/>
                  <a:gd name="connsiteX1" fmla="*/ 10754 w 126569"/>
                  <a:gd name="connsiteY1" fmla="*/ 191920 h 216896"/>
                  <a:gd name="connsiteX2" fmla="*/ 0 w 126569"/>
                  <a:gd name="connsiteY2" fmla="*/ 162140 h 216896"/>
                  <a:gd name="connsiteX3" fmla="*/ 30608 w 126569"/>
                  <a:gd name="connsiteY3" fmla="*/ 162140 h 216896"/>
                  <a:gd name="connsiteX4" fmla="*/ 36399 w 126569"/>
                  <a:gd name="connsiteY4" fmla="*/ 177030 h 216896"/>
                  <a:gd name="connsiteX5" fmla="*/ 47981 w 126569"/>
                  <a:gd name="connsiteY5" fmla="*/ 185302 h 216896"/>
                  <a:gd name="connsiteX6" fmla="*/ 64526 w 126569"/>
                  <a:gd name="connsiteY6" fmla="*/ 187784 h 216896"/>
                  <a:gd name="connsiteX7" fmla="*/ 87689 w 126569"/>
                  <a:gd name="connsiteY7" fmla="*/ 179512 h 216896"/>
                  <a:gd name="connsiteX8" fmla="*/ 95961 w 126569"/>
                  <a:gd name="connsiteY8" fmla="*/ 157176 h 216896"/>
                  <a:gd name="connsiteX9" fmla="*/ 95961 w 126569"/>
                  <a:gd name="connsiteY9" fmla="*/ 150558 h 216896"/>
                  <a:gd name="connsiteX10" fmla="*/ 88516 w 126569"/>
                  <a:gd name="connsiteY10" fmla="*/ 125741 h 216896"/>
                  <a:gd name="connsiteX11" fmla="*/ 67007 w 126569"/>
                  <a:gd name="connsiteY11" fmla="*/ 117468 h 216896"/>
                  <a:gd name="connsiteX12" fmla="*/ 52117 w 126569"/>
                  <a:gd name="connsiteY12" fmla="*/ 117468 h 216896"/>
                  <a:gd name="connsiteX13" fmla="*/ 52117 w 126569"/>
                  <a:gd name="connsiteY13" fmla="*/ 89342 h 216896"/>
                  <a:gd name="connsiteX14" fmla="*/ 67007 w 126569"/>
                  <a:gd name="connsiteY14" fmla="*/ 89342 h 216896"/>
                  <a:gd name="connsiteX15" fmla="*/ 86034 w 126569"/>
                  <a:gd name="connsiteY15" fmla="*/ 81897 h 216896"/>
                  <a:gd name="connsiteX16" fmla="*/ 92652 w 126569"/>
                  <a:gd name="connsiteY16" fmla="*/ 61216 h 216896"/>
                  <a:gd name="connsiteX17" fmla="*/ 92652 w 126569"/>
                  <a:gd name="connsiteY17" fmla="*/ 54598 h 216896"/>
                  <a:gd name="connsiteX18" fmla="*/ 85207 w 126569"/>
                  <a:gd name="connsiteY18" fmla="*/ 35571 h 216896"/>
                  <a:gd name="connsiteX19" fmla="*/ 64526 w 126569"/>
                  <a:gd name="connsiteY19" fmla="*/ 28953 h 216896"/>
                  <a:gd name="connsiteX20" fmla="*/ 51289 w 126569"/>
                  <a:gd name="connsiteY20" fmla="*/ 31435 h 216896"/>
                  <a:gd name="connsiteX21" fmla="*/ 41363 w 126569"/>
                  <a:gd name="connsiteY21" fmla="*/ 40535 h 216896"/>
                  <a:gd name="connsiteX22" fmla="*/ 35572 w 126569"/>
                  <a:gd name="connsiteY22" fmla="*/ 55425 h 216896"/>
                  <a:gd name="connsiteX23" fmla="*/ 5791 w 126569"/>
                  <a:gd name="connsiteY23" fmla="*/ 55425 h 216896"/>
                  <a:gd name="connsiteX24" fmla="*/ 16545 w 126569"/>
                  <a:gd name="connsiteY24" fmla="*/ 25645 h 216896"/>
                  <a:gd name="connsiteX25" fmla="*/ 37226 w 126569"/>
                  <a:gd name="connsiteY25" fmla="*/ 6618 h 216896"/>
                  <a:gd name="connsiteX26" fmla="*/ 65353 w 126569"/>
                  <a:gd name="connsiteY26" fmla="*/ 0 h 216896"/>
                  <a:gd name="connsiteX27" fmla="*/ 107543 w 126569"/>
                  <a:gd name="connsiteY27" fmla="*/ 14063 h 216896"/>
                  <a:gd name="connsiteX28" fmla="*/ 122433 w 126569"/>
                  <a:gd name="connsiteY28" fmla="*/ 54598 h 216896"/>
                  <a:gd name="connsiteX29" fmla="*/ 122433 w 126569"/>
                  <a:gd name="connsiteY29" fmla="*/ 59561 h 216896"/>
                  <a:gd name="connsiteX30" fmla="*/ 114161 w 126569"/>
                  <a:gd name="connsiteY30" fmla="*/ 87688 h 216896"/>
                  <a:gd name="connsiteX31" fmla="*/ 90170 w 126569"/>
                  <a:gd name="connsiteY31" fmla="*/ 105060 h 216896"/>
                  <a:gd name="connsiteX32" fmla="*/ 116642 w 126569"/>
                  <a:gd name="connsiteY32" fmla="*/ 122432 h 216896"/>
                  <a:gd name="connsiteX33" fmla="*/ 126569 w 126569"/>
                  <a:gd name="connsiteY33" fmla="*/ 156349 h 216896"/>
                  <a:gd name="connsiteX34" fmla="*/ 126569 w 126569"/>
                  <a:gd name="connsiteY34" fmla="*/ 158831 h 216896"/>
                  <a:gd name="connsiteX35" fmla="*/ 119124 w 126569"/>
                  <a:gd name="connsiteY35" fmla="*/ 190266 h 216896"/>
                  <a:gd name="connsiteX36" fmla="*/ 98443 w 126569"/>
                  <a:gd name="connsiteY36" fmla="*/ 210120 h 216896"/>
                  <a:gd name="connsiteX37" fmla="*/ 65353 w 126569"/>
                  <a:gd name="connsiteY37" fmla="*/ 216738 h 216896"/>
                  <a:gd name="connsiteX38" fmla="*/ 32263 w 126569"/>
                  <a:gd name="connsiteY38" fmla="*/ 210947 h 21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569" h="216896">
                    <a:moveTo>
                      <a:pt x="32263" y="210947"/>
                    </a:moveTo>
                    <a:cubicBezTo>
                      <a:pt x="23163" y="206811"/>
                      <a:pt x="15718" y="200193"/>
                      <a:pt x="10754" y="191920"/>
                    </a:cubicBezTo>
                    <a:cubicBezTo>
                      <a:pt x="4964" y="183648"/>
                      <a:pt x="1654" y="173721"/>
                      <a:pt x="0" y="162140"/>
                    </a:cubicBezTo>
                    <a:lnTo>
                      <a:pt x="30608" y="162140"/>
                    </a:lnTo>
                    <a:cubicBezTo>
                      <a:pt x="31436" y="167930"/>
                      <a:pt x="33090" y="172894"/>
                      <a:pt x="36399" y="177030"/>
                    </a:cubicBezTo>
                    <a:cubicBezTo>
                      <a:pt x="39708" y="181166"/>
                      <a:pt x="43017" y="183648"/>
                      <a:pt x="47981" y="185302"/>
                    </a:cubicBezTo>
                    <a:cubicBezTo>
                      <a:pt x="52944" y="186957"/>
                      <a:pt x="57908" y="187784"/>
                      <a:pt x="64526" y="187784"/>
                    </a:cubicBezTo>
                    <a:cubicBezTo>
                      <a:pt x="74453" y="187784"/>
                      <a:pt x="81898" y="185302"/>
                      <a:pt x="87689" y="179512"/>
                    </a:cubicBezTo>
                    <a:cubicBezTo>
                      <a:pt x="93479" y="174548"/>
                      <a:pt x="95961" y="167103"/>
                      <a:pt x="95961" y="157176"/>
                    </a:cubicBezTo>
                    <a:lnTo>
                      <a:pt x="95961" y="150558"/>
                    </a:lnTo>
                    <a:cubicBezTo>
                      <a:pt x="95961" y="139804"/>
                      <a:pt x="93479" y="131532"/>
                      <a:pt x="88516" y="125741"/>
                    </a:cubicBezTo>
                    <a:cubicBezTo>
                      <a:pt x="83552" y="119950"/>
                      <a:pt x="76107" y="117468"/>
                      <a:pt x="67007" y="117468"/>
                    </a:cubicBezTo>
                    <a:lnTo>
                      <a:pt x="52117" y="117468"/>
                    </a:lnTo>
                    <a:lnTo>
                      <a:pt x="52117" y="89342"/>
                    </a:lnTo>
                    <a:lnTo>
                      <a:pt x="67007" y="89342"/>
                    </a:lnTo>
                    <a:cubicBezTo>
                      <a:pt x="75280" y="89342"/>
                      <a:pt x="81898" y="86860"/>
                      <a:pt x="86034" y="81897"/>
                    </a:cubicBezTo>
                    <a:cubicBezTo>
                      <a:pt x="90998" y="76934"/>
                      <a:pt x="92652" y="70316"/>
                      <a:pt x="92652" y="61216"/>
                    </a:cubicBezTo>
                    <a:lnTo>
                      <a:pt x="92652" y="54598"/>
                    </a:lnTo>
                    <a:cubicBezTo>
                      <a:pt x="92652" y="46326"/>
                      <a:pt x="90170" y="39708"/>
                      <a:pt x="85207" y="35571"/>
                    </a:cubicBezTo>
                    <a:cubicBezTo>
                      <a:pt x="80243" y="30608"/>
                      <a:pt x="73625" y="28953"/>
                      <a:pt x="64526" y="28953"/>
                    </a:cubicBezTo>
                    <a:cubicBezTo>
                      <a:pt x="59562" y="28953"/>
                      <a:pt x="54599" y="29781"/>
                      <a:pt x="51289" y="31435"/>
                    </a:cubicBezTo>
                    <a:cubicBezTo>
                      <a:pt x="47981" y="33090"/>
                      <a:pt x="43844" y="36399"/>
                      <a:pt x="41363" y="40535"/>
                    </a:cubicBezTo>
                    <a:cubicBezTo>
                      <a:pt x="38881" y="44671"/>
                      <a:pt x="36399" y="49635"/>
                      <a:pt x="35572" y="55425"/>
                    </a:cubicBezTo>
                    <a:lnTo>
                      <a:pt x="5791" y="55425"/>
                    </a:lnTo>
                    <a:cubicBezTo>
                      <a:pt x="7445" y="43844"/>
                      <a:pt x="11582" y="33917"/>
                      <a:pt x="16545" y="25645"/>
                    </a:cubicBezTo>
                    <a:cubicBezTo>
                      <a:pt x="21509" y="17372"/>
                      <a:pt x="28954" y="10754"/>
                      <a:pt x="37226" y="6618"/>
                    </a:cubicBezTo>
                    <a:cubicBezTo>
                      <a:pt x="45499" y="2482"/>
                      <a:pt x="54599" y="0"/>
                      <a:pt x="65353" y="0"/>
                    </a:cubicBezTo>
                    <a:cubicBezTo>
                      <a:pt x="83552" y="0"/>
                      <a:pt x="97616" y="4963"/>
                      <a:pt x="107543" y="14063"/>
                    </a:cubicBezTo>
                    <a:cubicBezTo>
                      <a:pt x="117470" y="23163"/>
                      <a:pt x="122433" y="37226"/>
                      <a:pt x="122433" y="54598"/>
                    </a:cubicBezTo>
                    <a:lnTo>
                      <a:pt x="122433" y="59561"/>
                    </a:lnTo>
                    <a:cubicBezTo>
                      <a:pt x="122433" y="70316"/>
                      <a:pt x="119951" y="79415"/>
                      <a:pt x="114161" y="87688"/>
                    </a:cubicBezTo>
                    <a:cubicBezTo>
                      <a:pt x="108370" y="95960"/>
                      <a:pt x="100097" y="100924"/>
                      <a:pt x="90170" y="105060"/>
                    </a:cubicBezTo>
                    <a:cubicBezTo>
                      <a:pt x="101752" y="107542"/>
                      <a:pt x="110852" y="113332"/>
                      <a:pt x="116642" y="122432"/>
                    </a:cubicBezTo>
                    <a:cubicBezTo>
                      <a:pt x="123260" y="131532"/>
                      <a:pt x="126569" y="142286"/>
                      <a:pt x="126569" y="156349"/>
                    </a:cubicBezTo>
                    <a:lnTo>
                      <a:pt x="126569" y="158831"/>
                    </a:lnTo>
                    <a:cubicBezTo>
                      <a:pt x="126569" y="171239"/>
                      <a:pt x="124088" y="181993"/>
                      <a:pt x="119124" y="190266"/>
                    </a:cubicBezTo>
                    <a:cubicBezTo>
                      <a:pt x="114161" y="198538"/>
                      <a:pt x="107543" y="205983"/>
                      <a:pt x="98443" y="210120"/>
                    </a:cubicBezTo>
                    <a:cubicBezTo>
                      <a:pt x="89343" y="215083"/>
                      <a:pt x="78589" y="216738"/>
                      <a:pt x="65353" y="216738"/>
                    </a:cubicBezTo>
                    <a:cubicBezTo>
                      <a:pt x="51289" y="217565"/>
                      <a:pt x="41363" y="215083"/>
                      <a:pt x="32263" y="210947"/>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821F35CF-27C0-41EA-AB6B-F1E73CA134DE}"/>
                  </a:ext>
                </a:extLst>
              </p:cNvPr>
              <p:cNvSpPr/>
              <p:nvPr/>
            </p:nvSpPr>
            <p:spPr>
              <a:xfrm>
                <a:off x="9690492"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3552 w 120778"/>
                  <a:gd name="connsiteY11" fmla="*/ 180339 h 217564"/>
                  <a:gd name="connsiteX12" fmla="*/ 90998 w 120778"/>
                  <a:gd name="connsiteY12" fmla="*/ 156349 h 217564"/>
                  <a:gd name="connsiteX13" fmla="*/ 90998 w 120778"/>
                  <a:gd name="connsiteY13" fmla="*/ 60389 h 217564"/>
                  <a:gd name="connsiteX14" fmla="*/ 83552 w 120778"/>
                  <a:gd name="connsiteY14" fmla="*/ 36399 h 217564"/>
                  <a:gd name="connsiteX15" fmla="*/ 60389 w 120778"/>
                  <a:gd name="connsiteY15" fmla="*/ 28126 h 217564"/>
                  <a:gd name="connsiteX16" fmla="*/ 37226 w 120778"/>
                  <a:gd name="connsiteY16" fmla="*/ 36399 h 217564"/>
                  <a:gd name="connsiteX17" fmla="*/ 29781 w 120778"/>
                  <a:gd name="connsiteY17" fmla="*/ 60389 h 217564"/>
                  <a:gd name="connsiteX18" fmla="*/ 29781 w 120778"/>
                  <a:gd name="connsiteY18" fmla="*/ 157176 h 217564"/>
                  <a:gd name="connsiteX19" fmla="*/ 37226 w 120778"/>
                  <a:gd name="connsiteY19" fmla="*/ 181166 h 217564"/>
                  <a:gd name="connsiteX20" fmla="*/ 60389 w 120778"/>
                  <a:gd name="connsiteY20" fmla="*/ 189439 h 217564"/>
                  <a:gd name="connsiteX21" fmla="*/ 83552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5645" y="211774"/>
                      <a:pt x="15718" y="201020"/>
                    </a:cubicBezTo>
                    <a:close/>
                    <a:moveTo>
                      <a:pt x="83552" y="180339"/>
                    </a:moveTo>
                    <a:cubicBezTo>
                      <a:pt x="88516" y="174548"/>
                      <a:pt x="90998" y="167103"/>
                      <a:pt x="90998" y="156349"/>
                    </a:cubicBezTo>
                    <a:lnTo>
                      <a:pt x="90998" y="60389"/>
                    </a:lnTo>
                    <a:cubicBezTo>
                      <a:pt x="90998" y="50462"/>
                      <a:pt x="88516" y="42189"/>
                      <a:pt x="83552" y="36399"/>
                    </a:cubicBezTo>
                    <a:cubicBezTo>
                      <a:pt x="78589" y="30608"/>
                      <a:pt x="71144" y="28126"/>
                      <a:pt x="60389" y="28126"/>
                    </a:cubicBezTo>
                    <a:cubicBezTo>
                      <a:pt x="49635" y="28126"/>
                      <a:pt x="42190" y="30608"/>
                      <a:pt x="37226" y="36399"/>
                    </a:cubicBezTo>
                    <a:cubicBezTo>
                      <a:pt x="32263" y="42189"/>
                      <a:pt x="29781" y="49635"/>
                      <a:pt x="29781" y="60389"/>
                    </a:cubicBezTo>
                    <a:lnTo>
                      <a:pt x="29781" y="157176"/>
                    </a:lnTo>
                    <a:cubicBezTo>
                      <a:pt x="29781" y="167103"/>
                      <a:pt x="32263" y="175375"/>
                      <a:pt x="37226" y="181166"/>
                    </a:cubicBezTo>
                    <a:cubicBezTo>
                      <a:pt x="42190" y="186957"/>
                      <a:pt x="49635" y="189439"/>
                      <a:pt x="60389" y="189439"/>
                    </a:cubicBezTo>
                    <a:cubicBezTo>
                      <a:pt x="71144" y="189439"/>
                      <a:pt x="78589" y="186130"/>
                      <a:pt x="83552" y="180339"/>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grpSp>
          <p:nvGrpSpPr>
            <p:cNvPr id="99" name="Grafikk 9">
              <a:extLst>
                <a:ext uri="{FF2B5EF4-FFF2-40B4-BE49-F238E27FC236}">
                  <a16:creationId xmlns:a16="http://schemas.microsoft.com/office/drawing/2014/main" id="{37E13422-5C41-4E72-A59F-5154C3F6F785}"/>
                </a:ext>
              </a:extLst>
            </p:cNvPr>
            <p:cNvGrpSpPr/>
            <p:nvPr/>
          </p:nvGrpSpPr>
          <p:grpSpPr>
            <a:xfrm>
              <a:off x="8952585" y="6237010"/>
              <a:ext cx="864476" cy="671789"/>
              <a:chOff x="8952585" y="6237010"/>
              <a:chExt cx="864476" cy="671789"/>
            </a:xfrm>
          </p:grpSpPr>
          <p:sp>
            <p:nvSpPr>
              <p:cNvPr id="100" name="Freeform: Shape 99">
                <a:extLst>
                  <a:ext uri="{FF2B5EF4-FFF2-40B4-BE49-F238E27FC236}">
                    <a16:creationId xmlns:a16="http://schemas.microsoft.com/office/drawing/2014/main" id="{2A5202C2-9E53-4187-978C-481654E9FD16}"/>
                  </a:ext>
                </a:extLst>
              </p:cNvPr>
              <p:cNvSpPr/>
              <p:nvPr/>
            </p:nvSpPr>
            <p:spPr>
              <a:xfrm>
                <a:off x="8952585" y="6306498"/>
                <a:ext cx="864476" cy="96492"/>
              </a:xfrm>
              <a:custGeom>
                <a:avLst/>
                <a:gdLst>
                  <a:gd name="connsiteX0" fmla="*/ 864477 w 864476"/>
                  <a:gd name="connsiteY0" fmla="*/ 65678 h 96492"/>
                  <a:gd name="connsiteX1" fmla="*/ 747834 w 864476"/>
                  <a:gd name="connsiteY1" fmla="*/ 54097 h 96492"/>
                  <a:gd name="connsiteX2" fmla="*/ 645255 w 864476"/>
                  <a:gd name="connsiteY2" fmla="*/ 36725 h 96492"/>
                  <a:gd name="connsiteX3" fmla="*/ 583212 w 864476"/>
                  <a:gd name="connsiteY3" fmla="*/ 51615 h 96492"/>
                  <a:gd name="connsiteX4" fmla="*/ 439270 w 864476"/>
                  <a:gd name="connsiteY4" fmla="*/ 61542 h 96492"/>
                  <a:gd name="connsiteX5" fmla="*/ 405353 w 864476"/>
                  <a:gd name="connsiteY5" fmla="*/ 48306 h 96492"/>
                  <a:gd name="connsiteX6" fmla="*/ 310219 w 864476"/>
                  <a:gd name="connsiteY6" fmla="*/ 21834 h 96492"/>
                  <a:gd name="connsiteX7" fmla="*/ 274647 w 864476"/>
                  <a:gd name="connsiteY7" fmla="*/ 26798 h 96492"/>
                  <a:gd name="connsiteX8" fmla="*/ 238248 w 864476"/>
                  <a:gd name="connsiteY8" fmla="*/ 30934 h 96492"/>
                  <a:gd name="connsiteX9" fmla="*/ 197713 w 864476"/>
                  <a:gd name="connsiteY9" fmla="*/ 16043 h 96492"/>
                  <a:gd name="connsiteX10" fmla="*/ 162141 w 864476"/>
                  <a:gd name="connsiteY10" fmla="*/ 1153 h 96492"/>
                  <a:gd name="connsiteX11" fmla="*/ 135669 w 864476"/>
                  <a:gd name="connsiteY11" fmla="*/ 1980 h 96492"/>
                  <a:gd name="connsiteX12" fmla="*/ 66180 w 864476"/>
                  <a:gd name="connsiteY12" fmla="*/ 64851 h 96492"/>
                  <a:gd name="connsiteX13" fmla="*/ 0 w 864476"/>
                  <a:gd name="connsiteY13" fmla="*/ 84705 h 96492"/>
                  <a:gd name="connsiteX14" fmla="*/ 0 w 864476"/>
                  <a:gd name="connsiteY14" fmla="*/ 91323 h 96492"/>
                  <a:gd name="connsiteX15" fmla="*/ 73625 w 864476"/>
                  <a:gd name="connsiteY15" fmla="*/ 70641 h 96492"/>
                  <a:gd name="connsiteX16" fmla="*/ 143942 w 864476"/>
                  <a:gd name="connsiteY16" fmla="*/ 20180 h 96492"/>
                  <a:gd name="connsiteX17" fmla="*/ 189440 w 864476"/>
                  <a:gd name="connsiteY17" fmla="*/ 31761 h 96492"/>
                  <a:gd name="connsiteX18" fmla="*/ 235766 w 864476"/>
                  <a:gd name="connsiteY18" fmla="*/ 49133 h 96492"/>
                  <a:gd name="connsiteX19" fmla="*/ 277956 w 864476"/>
                  <a:gd name="connsiteY19" fmla="*/ 44997 h 96492"/>
                  <a:gd name="connsiteX20" fmla="*/ 310219 w 864476"/>
                  <a:gd name="connsiteY20" fmla="*/ 40033 h 96492"/>
                  <a:gd name="connsiteX21" fmla="*/ 398735 w 864476"/>
                  <a:gd name="connsiteY21" fmla="*/ 65678 h 96492"/>
                  <a:gd name="connsiteX22" fmla="*/ 433479 w 864476"/>
                  <a:gd name="connsiteY22" fmla="*/ 79741 h 96492"/>
                  <a:gd name="connsiteX23" fmla="*/ 587348 w 864476"/>
                  <a:gd name="connsiteY23" fmla="*/ 70641 h 96492"/>
                  <a:gd name="connsiteX24" fmla="*/ 647737 w 864476"/>
                  <a:gd name="connsiteY24" fmla="*/ 55751 h 96492"/>
                  <a:gd name="connsiteX25" fmla="*/ 742044 w 864476"/>
                  <a:gd name="connsiteY25" fmla="*/ 73123 h 96492"/>
                  <a:gd name="connsiteX26" fmla="*/ 856204 w 864476"/>
                  <a:gd name="connsiteY26" fmla="*/ 83050 h 96492"/>
                  <a:gd name="connsiteX27" fmla="*/ 864477 w 864476"/>
                  <a:gd name="connsiteY27" fmla="*/ 65678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6492">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4404" y="65678"/>
                      <a:pt x="488078"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1323"/>
                    </a:lnTo>
                    <a:cubicBezTo>
                      <a:pt x="0" y="91323"/>
                      <a:pt x="38881" y="112004"/>
                      <a:pt x="73625" y="70641"/>
                    </a:cubicBezTo>
                    <a:cubicBezTo>
                      <a:pt x="81898" y="60715"/>
                      <a:pt x="119124" y="22661"/>
                      <a:pt x="143942" y="20180"/>
                    </a:cubicBezTo>
                    <a:cubicBezTo>
                      <a:pt x="163796" y="18525"/>
                      <a:pt x="178686" y="25970"/>
                      <a:pt x="189440" y="31761"/>
                    </a:cubicBezTo>
                    <a:cubicBezTo>
                      <a:pt x="203504" y="39206"/>
                      <a:pt x="217567" y="46651"/>
                      <a:pt x="235766" y="49133"/>
                    </a:cubicBezTo>
                    <a:cubicBezTo>
                      <a:pt x="249830" y="50788"/>
                      <a:pt x="263893" y="47479"/>
                      <a:pt x="277956" y="44997"/>
                    </a:cubicBezTo>
                    <a:cubicBezTo>
                      <a:pt x="289538" y="42515"/>
                      <a:pt x="300292" y="40033"/>
                      <a:pt x="310219" y="40033"/>
                    </a:cubicBezTo>
                    <a:cubicBezTo>
                      <a:pt x="340000" y="40861"/>
                      <a:pt x="369781" y="53269"/>
                      <a:pt x="398735" y="65678"/>
                    </a:cubicBezTo>
                    <a:cubicBezTo>
                      <a:pt x="410316" y="70641"/>
                      <a:pt x="421898" y="75605"/>
                      <a:pt x="433479" y="79741"/>
                    </a:cubicBezTo>
                    <a:cubicBezTo>
                      <a:pt x="486423" y="98768"/>
                      <a:pt x="537713" y="83877"/>
                      <a:pt x="587348" y="70641"/>
                    </a:cubicBezTo>
                    <a:cubicBezTo>
                      <a:pt x="607202" y="64851"/>
                      <a:pt x="627883" y="59060"/>
                      <a:pt x="647737" y="55751"/>
                    </a:cubicBezTo>
                    <a:cubicBezTo>
                      <a:pt x="680827" y="49960"/>
                      <a:pt x="711435" y="61542"/>
                      <a:pt x="742044" y="73123"/>
                    </a:cubicBezTo>
                    <a:cubicBezTo>
                      <a:pt x="775134" y="85532"/>
                      <a:pt x="817323" y="94631"/>
                      <a:pt x="856204" y="83050"/>
                    </a:cubicBezTo>
                    <a:lnTo>
                      <a:pt x="864477" y="65678"/>
                    </a:lnTo>
                    <a:close/>
                  </a:path>
                </a:pathLst>
              </a:custGeom>
              <a:solidFill>
                <a:srgbClr val="020E50">
                  <a:alpha val="7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949CF156-F250-4BE6-AE82-7AC90E3733D7}"/>
                  </a:ext>
                </a:extLst>
              </p:cNvPr>
              <p:cNvSpPr/>
              <p:nvPr/>
            </p:nvSpPr>
            <p:spPr>
              <a:xfrm>
                <a:off x="8952585" y="6237010"/>
                <a:ext cx="864476" cy="95665"/>
              </a:xfrm>
              <a:custGeom>
                <a:avLst/>
                <a:gdLst>
                  <a:gd name="connsiteX0" fmla="*/ 864477 w 864476"/>
                  <a:gd name="connsiteY0" fmla="*/ 65678 h 95665"/>
                  <a:gd name="connsiteX1" fmla="*/ 747834 w 864476"/>
                  <a:gd name="connsiteY1" fmla="*/ 54097 h 95665"/>
                  <a:gd name="connsiteX2" fmla="*/ 645255 w 864476"/>
                  <a:gd name="connsiteY2" fmla="*/ 36725 h 95665"/>
                  <a:gd name="connsiteX3" fmla="*/ 583212 w 864476"/>
                  <a:gd name="connsiteY3" fmla="*/ 51615 h 95665"/>
                  <a:gd name="connsiteX4" fmla="*/ 439270 w 864476"/>
                  <a:gd name="connsiteY4" fmla="*/ 61542 h 95665"/>
                  <a:gd name="connsiteX5" fmla="*/ 405353 w 864476"/>
                  <a:gd name="connsiteY5" fmla="*/ 48306 h 95665"/>
                  <a:gd name="connsiteX6" fmla="*/ 310219 w 864476"/>
                  <a:gd name="connsiteY6" fmla="*/ 21834 h 95665"/>
                  <a:gd name="connsiteX7" fmla="*/ 274647 w 864476"/>
                  <a:gd name="connsiteY7" fmla="*/ 26798 h 95665"/>
                  <a:gd name="connsiteX8" fmla="*/ 238248 w 864476"/>
                  <a:gd name="connsiteY8" fmla="*/ 30934 h 95665"/>
                  <a:gd name="connsiteX9" fmla="*/ 197713 w 864476"/>
                  <a:gd name="connsiteY9" fmla="*/ 16043 h 95665"/>
                  <a:gd name="connsiteX10" fmla="*/ 162141 w 864476"/>
                  <a:gd name="connsiteY10" fmla="*/ 1153 h 95665"/>
                  <a:gd name="connsiteX11" fmla="*/ 135669 w 864476"/>
                  <a:gd name="connsiteY11" fmla="*/ 1980 h 95665"/>
                  <a:gd name="connsiteX12" fmla="*/ 66180 w 864476"/>
                  <a:gd name="connsiteY12" fmla="*/ 64851 h 95665"/>
                  <a:gd name="connsiteX13" fmla="*/ 0 w 864476"/>
                  <a:gd name="connsiteY13" fmla="*/ 84705 h 95665"/>
                  <a:gd name="connsiteX14" fmla="*/ 0 w 864476"/>
                  <a:gd name="connsiteY14" fmla="*/ 90495 h 95665"/>
                  <a:gd name="connsiteX15" fmla="*/ 73625 w 864476"/>
                  <a:gd name="connsiteY15" fmla="*/ 69814 h 95665"/>
                  <a:gd name="connsiteX16" fmla="*/ 143942 w 864476"/>
                  <a:gd name="connsiteY16" fmla="*/ 19352 h 95665"/>
                  <a:gd name="connsiteX17" fmla="*/ 189440 w 864476"/>
                  <a:gd name="connsiteY17" fmla="*/ 30934 h 95665"/>
                  <a:gd name="connsiteX18" fmla="*/ 235766 w 864476"/>
                  <a:gd name="connsiteY18" fmla="*/ 48306 h 95665"/>
                  <a:gd name="connsiteX19" fmla="*/ 277956 w 864476"/>
                  <a:gd name="connsiteY19" fmla="*/ 44170 h 95665"/>
                  <a:gd name="connsiteX20" fmla="*/ 310219 w 864476"/>
                  <a:gd name="connsiteY20" fmla="*/ 39206 h 95665"/>
                  <a:gd name="connsiteX21" fmla="*/ 398735 w 864476"/>
                  <a:gd name="connsiteY21" fmla="*/ 64851 h 95665"/>
                  <a:gd name="connsiteX22" fmla="*/ 433479 w 864476"/>
                  <a:gd name="connsiteY22" fmla="*/ 78914 h 95665"/>
                  <a:gd name="connsiteX23" fmla="*/ 587348 w 864476"/>
                  <a:gd name="connsiteY23" fmla="*/ 69814 h 95665"/>
                  <a:gd name="connsiteX24" fmla="*/ 647737 w 864476"/>
                  <a:gd name="connsiteY24" fmla="*/ 54924 h 95665"/>
                  <a:gd name="connsiteX25" fmla="*/ 742044 w 864476"/>
                  <a:gd name="connsiteY25" fmla="*/ 72296 h 95665"/>
                  <a:gd name="connsiteX26" fmla="*/ 856204 w 864476"/>
                  <a:gd name="connsiteY26" fmla="*/ 82223 h 95665"/>
                  <a:gd name="connsiteX27" fmla="*/ 864477 w 864476"/>
                  <a:gd name="connsiteY27" fmla="*/ 65678 h 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5665">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3576" y="65678"/>
                      <a:pt x="487250"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0495"/>
                    </a:lnTo>
                    <a:cubicBezTo>
                      <a:pt x="0" y="90495"/>
                      <a:pt x="38881" y="111176"/>
                      <a:pt x="73625" y="69814"/>
                    </a:cubicBezTo>
                    <a:cubicBezTo>
                      <a:pt x="81898" y="59887"/>
                      <a:pt x="119124" y="21834"/>
                      <a:pt x="143942" y="19352"/>
                    </a:cubicBezTo>
                    <a:cubicBezTo>
                      <a:pt x="163796" y="17698"/>
                      <a:pt x="178686" y="25143"/>
                      <a:pt x="189440" y="30934"/>
                    </a:cubicBezTo>
                    <a:cubicBezTo>
                      <a:pt x="203504" y="38379"/>
                      <a:pt x="217567" y="45824"/>
                      <a:pt x="235766" y="48306"/>
                    </a:cubicBezTo>
                    <a:cubicBezTo>
                      <a:pt x="249830" y="49960"/>
                      <a:pt x="263893" y="46651"/>
                      <a:pt x="277956" y="44170"/>
                    </a:cubicBezTo>
                    <a:cubicBezTo>
                      <a:pt x="289538" y="41688"/>
                      <a:pt x="300292" y="39206"/>
                      <a:pt x="310219" y="39206"/>
                    </a:cubicBezTo>
                    <a:cubicBezTo>
                      <a:pt x="340000" y="40033"/>
                      <a:pt x="369781" y="52442"/>
                      <a:pt x="398735" y="64851"/>
                    </a:cubicBezTo>
                    <a:cubicBezTo>
                      <a:pt x="410316" y="69814"/>
                      <a:pt x="421898" y="74778"/>
                      <a:pt x="433479" y="78914"/>
                    </a:cubicBezTo>
                    <a:cubicBezTo>
                      <a:pt x="486423" y="97940"/>
                      <a:pt x="537713" y="83050"/>
                      <a:pt x="587348" y="69814"/>
                    </a:cubicBezTo>
                    <a:cubicBezTo>
                      <a:pt x="607202" y="64024"/>
                      <a:pt x="627883" y="58233"/>
                      <a:pt x="647737" y="54924"/>
                    </a:cubicBezTo>
                    <a:cubicBezTo>
                      <a:pt x="680827" y="49133"/>
                      <a:pt x="711435" y="60715"/>
                      <a:pt x="742044" y="72296"/>
                    </a:cubicBezTo>
                    <a:cubicBezTo>
                      <a:pt x="775134" y="84705"/>
                      <a:pt x="817323" y="93804"/>
                      <a:pt x="856204" y="82223"/>
                    </a:cubicBezTo>
                    <a:lnTo>
                      <a:pt x="864477" y="65678"/>
                    </a:lnTo>
                    <a:close/>
                  </a:path>
                </a:pathLst>
              </a:custGeom>
              <a:solidFill>
                <a:srgbClr val="020E50">
                  <a:alpha val="2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990BBC94-7437-426A-9109-D654637A7FF5}"/>
                  </a:ext>
                </a:extLst>
              </p:cNvPr>
              <p:cNvSpPr/>
              <p:nvPr/>
            </p:nvSpPr>
            <p:spPr>
              <a:xfrm>
                <a:off x="8957549" y="6579488"/>
                <a:ext cx="177031" cy="88220"/>
              </a:xfrm>
              <a:custGeom>
                <a:avLst/>
                <a:gdLst>
                  <a:gd name="connsiteX0" fmla="*/ 177032 w 177031"/>
                  <a:gd name="connsiteY0" fmla="*/ 6117 h 88220"/>
                  <a:gd name="connsiteX1" fmla="*/ 162141 w 177031"/>
                  <a:gd name="connsiteY1" fmla="*/ 1153 h 88220"/>
                  <a:gd name="connsiteX2" fmla="*/ 135669 w 177031"/>
                  <a:gd name="connsiteY2" fmla="*/ 1980 h 88220"/>
                  <a:gd name="connsiteX3" fmla="*/ 66180 w 177031"/>
                  <a:gd name="connsiteY3" fmla="*/ 56578 h 88220"/>
                  <a:gd name="connsiteX4" fmla="*/ 0 w 177031"/>
                  <a:gd name="connsiteY4" fmla="*/ 76432 h 88220"/>
                  <a:gd name="connsiteX5" fmla="*/ 0 w 177031"/>
                  <a:gd name="connsiteY5" fmla="*/ 83050 h 88220"/>
                  <a:gd name="connsiteX6" fmla="*/ 73625 w 177031"/>
                  <a:gd name="connsiteY6" fmla="*/ 62369 h 88220"/>
                  <a:gd name="connsiteX7" fmla="*/ 143942 w 177031"/>
                  <a:gd name="connsiteY7" fmla="*/ 11907 h 88220"/>
                  <a:gd name="connsiteX8" fmla="*/ 175377 w 177031"/>
                  <a:gd name="connsiteY8" fmla="*/ 16871 h 88220"/>
                  <a:gd name="connsiteX9" fmla="*/ 175377 w 177031"/>
                  <a:gd name="connsiteY9" fmla="*/ 6117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31" h="88220">
                    <a:moveTo>
                      <a:pt x="177032" y="6117"/>
                    </a:moveTo>
                    <a:cubicBezTo>
                      <a:pt x="172068" y="4462"/>
                      <a:pt x="167932"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3625" y="62369"/>
                    </a:cubicBezTo>
                    <a:cubicBezTo>
                      <a:pt x="81898" y="52442"/>
                      <a:pt x="119124" y="14389"/>
                      <a:pt x="143942" y="11907"/>
                    </a:cubicBezTo>
                    <a:cubicBezTo>
                      <a:pt x="156350" y="11080"/>
                      <a:pt x="167105" y="13562"/>
                      <a:pt x="175377" y="16871"/>
                    </a:cubicBezTo>
                    <a:lnTo>
                      <a:pt x="175377" y="6117"/>
                    </a:lnTo>
                    <a:close/>
                  </a:path>
                </a:pathLst>
              </a:custGeom>
              <a:solidFill>
                <a:srgbClr val="020E50">
                  <a:alpha val="4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sp>
          <p:nvSpPr>
            <p:cNvPr id="103" name="Freeform: Shape 102">
              <a:extLst>
                <a:ext uri="{FF2B5EF4-FFF2-40B4-BE49-F238E27FC236}">
                  <a16:creationId xmlns:a16="http://schemas.microsoft.com/office/drawing/2014/main" id="{20E26EDF-B43C-4650-8C1A-5992AF814388}"/>
                </a:ext>
              </a:extLst>
            </p:cNvPr>
            <p:cNvSpPr/>
            <p:nvPr/>
          </p:nvSpPr>
          <p:spPr>
            <a:xfrm>
              <a:off x="9086600" y="662696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000B3FBD-09C9-44BB-98F9-D26D1B64F4F1}"/>
                </a:ext>
              </a:extLst>
            </p:cNvPr>
            <p:cNvSpPr/>
            <p:nvPr/>
          </p:nvSpPr>
          <p:spPr>
            <a:xfrm>
              <a:off x="9022074" y="6469791"/>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D60C4363-8DB2-4A40-9A6A-967161C2023D}"/>
                </a:ext>
              </a:extLst>
            </p:cNvPr>
            <p:cNvSpPr/>
            <p:nvPr/>
          </p:nvSpPr>
          <p:spPr>
            <a:xfrm>
              <a:off x="8953412" y="650701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70735AB-4042-4FBE-AFB1-F92BFD6D37DB}"/>
                </a:ext>
              </a:extLst>
            </p:cNvPr>
            <p:cNvSpPr/>
            <p:nvPr/>
          </p:nvSpPr>
          <p:spPr>
            <a:xfrm>
              <a:off x="9086600" y="643008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EA10BEE-68E6-43AF-AB53-B5C5D63651A0}"/>
                </a:ext>
              </a:extLst>
            </p:cNvPr>
            <p:cNvSpPr/>
            <p:nvPr/>
          </p:nvSpPr>
          <p:spPr>
            <a:xfrm>
              <a:off x="9106454" y="6511980"/>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89E099BA-0A88-49FE-9412-688DE58C1F03}"/>
                </a:ext>
              </a:extLst>
            </p:cNvPr>
            <p:cNvSpPr/>
            <p:nvPr/>
          </p:nvSpPr>
          <p:spPr>
            <a:xfrm>
              <a:off x="9058473" y="6525216"/>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85329B3-B3BC-4474-80EC-8BB2F4D44BED}"/>
                </a:ext>
              </a:extLst>
            </p:cNvPr>
            <p:cNvSpPr/>
            <p:nvPr/>
          </p:nvSpPr>
          <p:spPr>
            <a:xfrm>
              <a:off x="9012147" y="6559133"/>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B959BFCD-3D0A-4567-B5DE-F8F698180704}"/>
                </a:ext>
              </a:extLst>
            </p:cNvPr>
            <p:cNvSpPr/>
            <p:nvPr/>
          </p:nvSpPr>
          <p:spPr>
            <a:xfrm>
              <a:off x="8964994" y="6590568"/>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B5EF8F03-A9AD-4840-B92E-2BA9DA063D0C}"/>
                </a:ext>
              </a:extLst>
            </p:cNvPr>
            <p:cNvSpPr/>
            <p:nvPr/>
          </p:nvSpPr>
          <p:spPr>
            <a:xfrm>
              <a:off x="8952585" y="6381777"/>
              <a:ext cx="181995" cy="88220"/>
            </a:xfrm>
            <a:custGeom>
              <a:avLst/>
              <a:gdLst>
                <a:gd name="connsiteX0" fmla="*/ 181995 w 181995"/>
                <a:gd name="connsiteY0" fmla="*/ 7771 h 88220"/>
                <a:gd name="connsiteX1" fmla="*/ 162141 w 181995"/>
                <a:gd name="connsiteY1" fmla="*/ 1153 h 88220"/>
                <a:gd name="connsiteX2" fmla="*/ 135669 w 181995"/>
                <a:gd name="connsiteY2" fmla="*/ 1980 h 88220"/>
                <a:gd name="connsiteX3" fmla="*/ 66180 w 181995"/>
                <a:gd name="connsiteY3" fmla="*/ 56578 h 88220"/>
                <a:gd name="connsiteX4" fmla="*/ 0 w 181995"/>
                <a:gd name="connsiteY4" fmla="*/ 76432 h 88220"/>
                <a:gd name="connsiteX5" fmla="*/ 0 w 181995"/>
                <a:gd name="connsiteY5" fmla="*/ 83050 h 88220"/>
                <a:gd name="connsiteX6" fmla="*/ 74453 w 181995"/>
                <a:gd name="connsiteY6" fmla="*/ 62369 h 88220"/>
                <a:gd name="connsiteX7" fmla="*/ 144769 w 181995"/>
                <a:gd name="connsiteY7" fmla="*/ 11907 h 88220"/>
                <a:gd name="connsiteX8" fmla="*/ 181995 w 181995"/>
                <a:gd name="connsiteY8" fmla="*/ 19352 h 88220"/>
                <a:gd name="connsiteX9" fmla="*/ 181995 w 181995"/>
                <a:gd name="connsiteY9" fmla="*/ 7771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995" h="88220">
                  <a:moveTo>
                    <a:pt x="181995" y="7771"/>
                  </a:moveTo>
                  <a:cubicBezTo>
                    <a:pt x="175377" y="5289"/>
                    <a:pt x="168759"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4453" y="62369"/>
                  </a:cubicBezTo>
                  <a:cubicBezTo>
                    <a:pt x="82725" y="52442"/>
                    <a:pt x="119951" y="13562"/>
                    <a:pt x="144769" y="11907"/>
                  </a:cubicBezTo>
                  <a:cubicBezTo>
                    <a:pt x="160487" y="10253"/>
                    <a:pt x="172895" y="14389"/>
                    <a:pt x="181995" y="19352"/>
                  </a:cubicBezTo>
                  <a:lnTo>
                    <a:pt x="181995" y="7771"/>
                  </a:lnTo>
                  <a:close/>
                </a:path>
              </a:pathLst>
            </a:custGeom>
            <a:solidFill>
              <a:srgbClr val="020E50">
                <a:alpha val="4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sp>
        <p:nvSpPr>
          <p:cNvPr id="5" name="Tittel 1">
            <a:extLst>
              <a:ext uri="{FF2B5EF4-FFF2-40B4-BE49-F238E27FC236}">
                <a16:creationId xmlns:a16="http://schemas.microsoft.com/office/drawing/2014/main" id="{752BD3FA-9A70-4D3F-8E2B-E90874B44DFF}"/>
              </a:ext>
            </a:extLst>
          </p:cNvPr>
          <p:cNvSpPr>
            <a:spLocks noGrp="1"/>
          </p:cNvSpPr>
          <p:nvPr>
            <p:ph type="title"/>
          </p:nvPr>
        </p:nvSpPr>
        <p:spPr>
          <a:xfrm>
            <a:off x="683645" y="480121"/>
            <a:ext cx="9510557" cy="692957"/>
          </a:xfrm>
        </p:spPr>
        <p:txBody>
          <a:bodyPr lIns="0" tIns="0" rIns="0" bIns="0" anchor="t" anchorCtr="0">
            <a:normAutofit/>
          </a:bodyPr>
          <a:lstStyle>
            <a:lvl1pPr>
              <a:defRPr sz="3500">
                <a:solidFill>
                  <a:schemeClr val="tx1"/>
                </a:solidFill>
              </a:defRPr>
            </a:lvl1pPr>
          </a:lstStyle>
          <a:p>
            <a:endParaRPr lang="nb-NO"/>
          </a:p>
        </p:txBody>
      </p:sp>
      <p:sp>
        <p:nvSpPr>
          <p:cNvPr id="6" name="Plassholder for tekst 11">
            <a:extLst>
              <a:ext uri="{FF2B5EF4-FFF2-40B4-BE49-F238E27FC236}">
                <a16:creationId xmlns:a16="http://schemas.microsoft.com/office/drawing/2014/main" id="{90C2DFCB-FAA9-4231-BDBE-21AE559471DC}"/>
              </a:ext>
            </a:extLst>
          </p:cNvPr>
          <p:cNvSpPr>
            <a:spLocks noGrp="1"/>
          </p:cNvSpPr>
          <p:nvPr>
            <p:ph type="body" sz="quarter" idx="13"/>
          </p:nvPr>
        </p:nvSpPr>
        <p:spPr>
          <a:xfrm>
            <a:off x="683222" y="1538564"/>
            <a:ext cx="9583408" cy="421944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45731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1D79-D3D2-F3DE-247B-07FAE44B8C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397C51A6-58BC-21FE-0097-A8B5FE696A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E773E6C2-3273-6824-9357-E42A438940D7}"/>
              </a:ext>
            </a:extLst>
          </p:cNvPr>
          <p:cNvSpPr>
            <a:spLocks noGrp="1"/>
          </p:cNvSpPr>
          <p:nvPr>
            <p:ph type="dt" sz="half" idx="10"/>
          </p:nvPr>
        </p:nvSpPr>
        <p:spPr/>
        <p:txBody>
          <a:bodyPr/>
          <a:lstStyle/>
          <a:p>
            <a:fld id="{3B21A929-AF47-4A09-89A3-E4267526BF67}" type="datetimeFigureOut">
              <a:rPr lang="nb-NO" smtClean="0"/>
              <a:t>31.05.2024</a:t>
            </a:fld>
            <a:endParaRPr lang="nb-NO"/>
          </a:p>
        </p:txBody>
      </p:sp>
      <p:sp>
        <p:nvSpPr>
          <p:cNvPr id="5" name="Footer Placeholder 4">
            <a:extLst>
              <a:ext uri="{FF2B5EF4-FFF2-40B4-BE49-F238E27FC236}">
                <a16:creationId xmlns:a16="http://schemas.microsoft.com/office/drawing/2014/main" id="{CE8ACE01-EAEA-A152-34FD-713FD55E8E7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22C4BD7-3D5B-E31D-219C-7128FCA28A15}"/>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63521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02D3B-A555-D41B-CED2-11DDC4243997}"/>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9BCEF5C6-7FC8-B0DC-2144-8700454EEA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9DE472B-F33B-061F-0BA1-12A01C1AB99F}"/>
              </a:ext>
            </a:extLst>
          </p:cNvPr>
          <p:cNvSpPr>
            <a:spLocks noGrp="1"/>
          </p:cNvSpPr>
          <p:nvPr>
            <p:ph type="dt" sz="half" idx="10"/>
          </p:nvPr>
        </p:nvSpPr>
        <p:spPr/>
        <p:txBody>
          <a:bodyPr/>
          <a:lstStyle/>
          <a:p>
            <a:fld id="{3B21A929-AF47-4A09-89A3-E4267526BF67}" type="datetimeFigureOut">
              <a:rPr lang="nb-NO" smtClean="0"/>
              <a:t>31.05.2024</a:t>
            </a:fld>
            <a:endParaRPr lang="nb-NO"/>
          </a:p>
        </p:txBody>
      </p:sp>
      <p:sp>
        <p:nvSpPr>
          <p:cNvPr id="5" name="Footer Placeholder 4">
            <a:extLst>
              <a:ext uri="{FF2B5EF4-FFF2-40B4-BE49-F238E27FC236}">
                <a16:creationId xmlns:a16="http://schemas.microsoft.com/office/drawing/2014/main" id="{7F1D93CE-F3D1-81BA-1D78-E32C0CAE7AA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11C2EFE-8C00-B764-3978-9118C93DCCDD}"/>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485228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35F6-D498-0D7D-DA83-79F44835C5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BA977F08-C6A6-3C2E-B304-D3F6BCE4A7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E89BE5-745A-4770-8B5D-8DC7A4D9560F}"/>
              </a:ext>
            </a:extLst>
          </p:cNvPr>
          <p:cNvSpPr>
            <a:spLocks noGrp="1"/>
          </p:cNvSpPr>
          <p:nvPr>
            <p:ph type="dt" sz="half" idx="10"/>
          </p:nvPr>
        </p:nvSpPr>
        <p:spPr/>
        <p:txBody>
          <a:bodyPr/>
          <a:lstStyle/>
          <a:p>
            <a:fld id="{3B21A929-AF47-4A09-89A3-E4267526BF67}" type="datetimeFigureOut">
              <a:rPr lang="nb-NO" smtClean="0"/>
              <a:t>31.05.2024</a:t>
            </a:fld>
            <a:endParaRPr lang="nb-NO"/>
          </a:p>
        </p:txBody>
      </p:sp>
      <p:sp>
        <p:nvSpPr>
          <p:cNvPr id="5" name="Footer Placeholder 4">
            <a:extLst>
              <a:ext uri="{FF2B5EF4-FFF2-40B4-BE49-F238E27FC236}">
                <a16:creationId xmlns:a16="http://schemas.microsoft.com/office/drawing/2014/main" id="{8112594E-6B66-42D1-D114-2D1105F602E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5269FB0-6FB5-1206-2132-622DEC2DFC3D}"/>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149608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D3B9-15ED-E995-2B59-BC175EC3AF8D}"/>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49A5B744-D768-DC0B-EB6D-545CCABF64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8C9DE9AB-3EA5-5849-2DCB-FBB10240CA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8D9C31C8-B13E-6DEA-E203-A5CD373C6B4B}"/>
              </a:ext>
            </a:extLst>
          </p:cNvPr>
          <p:cNvSpPr>
            <a:spLocks noGrp="1"/>
          </p:cNvSpPr>
          <p:nvPr>
            <p:ph type="dt" sz="half" idx="10"/>
          </p:nvPr>
        </p:nvSpPr>
        <p:spPr/>
        <p:txBody>
          <a:bodyPr/>
          <a:lstStyle/>
          <a:p>
            <a:fld id="{3B21A929-AF47-4A09-89A3-E4267526BF67}" type="datetimeFigureOut">
              <a:rPr lang="nb-NO" smtClean="0"/>
              <a:t>31.05.2024</a:t>
            </a:fld>
            <a:endParaRPr lang="nb-NO"/>
          </a:p>
        </p:txBody>
      </p:sp>
      <p:sp>
        <p:nvSpPr>
          <p:cNvPr id="6" name="Footer Placeholder 5">
            <a:extLst>
              <a:ext uri="{FF2B5EF4-FFF2-40B4-BE49-F238E27FC236}">
                <a16:creationId xmlns:a16="http://schemas.microsoft.com/office/drawing/2014/main" id="{62D2BF7E-C328-1C27-9E2A-089B30B2088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7B1A458-F431-356C-9BF9-144596EAFB7A}"/>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4234459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A3DC2-B2D5-11B2-884A-9B35125E827B}"/>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437F2580-2015-3E15-E6AD-EE063A9C2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F6A979-F51D-9849-4FDA-945E46D4E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B7FD5E4E-69BF-9CDE-6FF6-709331CF2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BFB222-3174-7745-8538-642EA4AAA0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BF4DA978-CBFE-F678-52F2-B29C31216D09}"/>
              </a:ext>
            </a:extLst>
          </p:cNvPr>
          <p:cNvSpPr>
            <a:spLocks noGrp="1"/>
          </p:cNvSpPr>
          <p:nvPr>
            <p:ph type="dt" sz="half" idx="10"/>
          </p:nvPr>
        </p:nvSpPr>
        <p:spPr/>
        <p:txBody>
          <a:bodyPr/>
          <a:lstStyle/>
          <a:p>
            <a:fld id="{3B21A929-AF47-4A09-89A3-E4267526BF67}" type="datetimeFigureOut">
              <a:rPr lang="nb-NO" smtClean="0"/>
              <a:t>31.05.2024</a:t>
            </a:fld>
            <a:endParaRPr lang="nb-NO"/>
          </a:p>
        </p:txBody>
      </p:sp>
      <p:sp>
        <p:nvSpPr>
          <p:cNvPr id="8" name="Footer Placeholder 7">
            <a:extLst>
              <a:ext uri="{FF2B5EF4-FFF2-40B4-BE49-F238E27FC236}">
                <a16:creationId xmlns:a16="http://schemas.microsoft.com/office/drawing/2014/main" id="{CA14F1AD-249D-0CDA-BC65-050CF8AB506A}"/>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6BB9F585-BC6A-8428-587C-2CECB682F630}"/>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353482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2DB4D-975F-AB05-8942-227A55C2987D}"/>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BCF6740C-7431-E045-527C-79F1C0440234}"/>
              </a:ext>
            </a:extLst>
          </p:cNvPr>
          <p:cNvSpPr>
            <a:spLocks noGrp="1"/>
          </p:cNvSpPr>
          <p:nvPr>
            <p:ph type="dt" sz="half" idx="10"/>
          </p:nvPr>
        </p:nvSpPr>
        <p:spPr/>
        <p:txBody>
          <a:bodyPr/>
          <a:lstStyle/>
          <a:p>
            <a:fld id="{3B21A929-AF47-4A09-89A3-E4267526BF67}" type="datetimeFigureOut">
              <a:rPr lang="nb-NO" smtClean="0"/>
              <a:t>31.05.2024</a:t>
            </a:fld>
            <a:endParaRPr lang="nb-NO"/>
          </a:p>
        </p:txBody>
      </p:sp>
      <p:sp>
        <p:nvSpPr>
          <p:cNvPr id="4" name="Footer Placeholder 3">
            <a:extLst>
              <a:ext uri="{FF2B5EF4-FFF2-40B4-BE49-F238E27FC236}">
                <a16:creationId xmlns:a16="http://schemas.microsoft.com/office/drawing/2014/main" id="{C96DD10F-F1F3-406E-4537-D181014435F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8A4F4B1B-3EC6-B851-B9D2-EE922E02B345}"/>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401916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9" name="Bilde 8">
            <a:extLst>
              <a:ext uri="{FF2B5EF4-FFF2-40B4-BE49-F238E27FC236}">
                <a16:creationId xmlns:a16="http://schemas.microsoft.com/office/drawing/2014/main" id="{22DFA4C5-57F0-490B-BA77-3FCFDDCA1565}"/>
              </a:ext>
            </a:extLst>
          </p:cNvPr>
          <p:cNvPicPr>
            <a:picLocks noChangeAspect="1"/>
          </p:cNvPicPr>
          <p:nvPr userDrawn="1"/>
        </p:nvPicPr>
        <p:blipFill>
          <a:blip r:embed="rId6"/>
          <a:srcRect/>
          <a:stretch/>
        </p:blipFill>
        <p:spPr>
          <a:xfrm>
            <a:off x="9516429" y="5495324"/>
            <a:ext cx="2053272" cy="587397"/>
          </a:xfrm>
          <a:prstGeom prst="rect">
            <a:avLst/>
          </a:prstGeom>
          <a:noFill/>
        </p:spPr>
      </p:pic>
      <p:pic>
        <p:nvPicPr>
          <p:cNvPr id="10" name="Grafikk 9">
            <a:extLst>
              <a:ext uri="{FF2B5EF4-FFF2-40B4-BE49-F238E27FC236}">
                <a16:creationId xmlns:a16="http://schemas.microsoft.com/office/drawing/2014/main" id="{8A39C273-55C4-4EC6-A3F2-FD2E6D2DF42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228288" y="5512623"/>
            <a:ext cx="627871" cy="552799"/>
          </a:xfrm>
          <a:prstGeom prst="rect">
            <a:avLst/>
          </a:prstGeom>
        </p:spPr>
      </p:pic>
      <p:pic>
        <p:nvPicPr>
          <p:cNvPr id="11" name="Grafikk 10">
            <a:extLst>
              <a:ext uri="{FF2B5EF4-FFF2-40B4-BE49-F238E27FC236}">
                <a16:creationId xmlns:a16="http://schemas.microsoft.com/office/drawing/2014/main" id="{952F42D2-C8EF-4040-95CB-1C3CA2AA533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772385" y="5349351"/>
            <a:ext cx="2646907" cy="879342"/>
          </a:xfrm>
          <a:prstGeom prst="rect">
            <a:avLst/>
          </a:prstGeom>
        </p:spPr>
      </p:pic>
      <p:pic>
        <p:nvPicPr>
          <p:cNvPr id="12" name="Grafikk 11">
            <a:extLst>
              <a:ext uri="{FF2B5EF4-FFF2-40B4-BE49-F238E27FC236}">
                <a16:creationId xmlns:a16="http://schemas.microsoft.com/office/drawing/2014/main" id="{04264324-72E9-40EC-AA90-2D2D033CA2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30" y="5452466"/>
            <a:ext cx="3329759" cy="673113"/>
          </a:xfrm>
          <a:prstGeom prst="rect">
            <a:avLst/>
          </a:prstGeom>
        </p:spPr>
      </p:pic>
    </p:spTree>
    <p:extLst>
      <p:ext uri="{BB962C8B-B14F-4D97-AF65-F5344CB8AC3E}">
        <p14:creationId xmlns:p14="http://schemas.microsoft.com/office/powerpoint/2010/main" val="172846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52CD3-7CF6-35E8-5069-DB1D761F7393}"/>
              </a:ext>
            </a:extLst>
          </p:cNvPr>
          <p:cNvSpPr>
            <a:spLocks noGrp="1"/>
          </p:cNvSpPr>
          <p:nvPr>
            <p:ph type="dt" sz="half" idx="10"/>
          </p:nvPr>
        </p:nvSpPr>
        <p:spPr/>
        <p:txBody>
          <a:bodyPr/>
          <a:lstStyle/>
          <a:p>
            <a:fld id="{3B21A929-AF47-4A09-89A3-E4267526BF67}" type="datetimeFigureOut">
              <a:rPr lang="nb-NO" smtClean="0"/>
              <a:t>31.05.2024</a:t>
            </a:fld>
            <a:endParaRPr lang="nb-NO"/>
          </a:p>
        </p:txBody>
      </p:sp>
      <p:sp>
        <p:nvSpPr>
          <p:cNvPr id="3" name="Footer Placeholder 2">
            <a:extLst>
              <a:ext uri="{FF2B5EF4-FFF2-40B4-BE49-F238E27FC236}">
                <a16:creationId xmlns:a16="http://schemas.microsoft.com/office/drawing/2014/main" id="{1FBC6060-A732-1E18-A2D9-F15FB236109D}"/>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8F8500FA-DECC-EBEA-1C96-306433DF54A4}"/>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2766302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55339-5AF7-1B93-DBC0-D4E152620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76516F58-DD4B-6AAA-47BE-8C70F7D795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FFE758A9-F37E-8DA8-4214-1BFB75CD6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B66F31-B08A-ECAB-04F9-446D6026CC39}"/>
              </a:ext>
            </a:extLst>
          </p:cNvPr>
          <p:cNvSpPr>
            <a:spLocks noGrp="1"/>
          </p:cNvSpPr>
          <p:nvPr>
            <p:ph type="dt" sz="half" idx="10"/>
          </p:nvPr>
        </p:nvSpPr>
        <p:spPr/>
        <p:txBody>
          <a:bodyPr/>
          <a:lstStyle/>
          <a:p>
            <a:fld id="{3B21A929-AF47-4A09-89A3-E4267526BF67}" type="datetimeFigureOut">
              <a:rPr lang="nb-NO" smtClean="0"/>
              <a:t>31.05.2024</a:t>
            </a:fld>
            <a:endParaRPr lang="nb-NO"/>
          </a:p>
        </p:txBody>
      </p:sp>
      <p:sp>
        <p:nvSpPr>
          <p:cNvPr id="6" name="Footer Placeholder 5">
            <a:extLst>
              <a:ext uri="{FF2B5EF4-FFF2-40B4-BE49-F238E27FC236}">
                <a16:creationId xmlns:a16="http://schemas.microsoft.com/office/drawing/2014/main" id="{E582E3AB-524A-DD16-B244-724BCE9857E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68FC1BA-18E0-5AA0-35DA-D3D890EA8644}"/>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2382122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AFCEE-78FB-2520-6199-C7F394F895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01CAAC60-BA43-5FDE-F738-DCD490650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EB5B46E2-2CF7-C064-7247-732A6A116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479DA-603E-3C16-CB3B-C0082CA07728}"/>
              </a:ext>
            </a:extLst>
          </p:cNvPr>
          <p:cNvSpPr>
            <a:spLocks noGrp="1"/>
          </p:cNvSpPr>
          <p:nvPr>
            <p:ph type="dt" sz="half" idx="10"/>
          </p:nvPr>
        </p:nvSpPr>
        <p:spPr/>
        <p:txBody>
          <a:bodyPr/>
          <a:lstStyle/>
          <a:p>
            <a:fld id="{3B21A929-AF47-4A09-89A3-E4267526BF67}" type="datetimeFigureOut">
              <a:rPr lang="nb-NO" smtClean="0"/>
              <a:t>31.05.2024</a:t>
            </a:fld>
            <a:endParaRPr lang="nb-NO"/>
          </a:p>
        </p:txBody>
      </p:sp>
      <p:sp>
        <p:nvSpPr>
          <p:cNvPr id="6" name="Footer Placeholder 5">
            <a:extLst>
              <a:ext uri="{FF2B5EF4-FFF2-40B4-BE49-F238E27FC236}">
                <a16:creationId xmlns:a16="http://schemas.microsoft.com/office/drawing/2014/main" id="{4C2B0483-0AE7-0D3B-E399-8F5721B32653}"/>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29F8D2D-F697-84BC-8199-A4B2C79F51B7}"/>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325237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B9FB6-373D-64FC-7DDD-0E40BE7101FD}"/>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D005C037-BE88-DBB2-B314-B859C7AF8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A86A81DD-8D70-D948-708B-857547489E91}"/>
              </a:ext>
            </a:extLst>
          </p:cNvPr>
          <p:cNvSpPr>
            <a:spLocks noGrp="1"/>
          </p:cNvSpPr>
          <p:nvPr>
            <p:ph type="dt" sz="half" idx="10"/>
          </p:nvPr>
        </p:nvSpPr>
        <p:spPr/>
        <p:txBody>
          <a:bodyPr/>
          <a:lstStyle/>
          <a:p>
            <a:fld id="{3B21A929-AF47-4A09-89A3-E4267526BF67}" type="datetimeFigureOut">
              <a:rPr lang="nb-NO" smtClean="0"/>
              <a:t>31.05.2024</a:t>
            </a:fld>
            <a:endParaRPr lang="nb-NO"/>
          </a:p>
        </p:txBody>
      </p:sp>
      <p:sp>
        <p:nvSpPr>
          <p:cNvPr id="5" name="Footer Placeholder 4">
            <a:extLst>
              <a:ext uri="{FF2B5EF4-FFF2-40B4-BE49-F238E27FC236}">
                <a16:creationId xmlns:a16="http://schemas.microsoft.com/office/drawing/2014/main" id="{17F8748F-17E6-01FC-1F62-9742F55E315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715C6BA-B4AD-6777-8B1B-6E866324A47F}"/>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2151171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B029C8-105D-8442-1ED4-7BA706BC2D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33E0A4BB-823D-24DF-D8B5-5B57BA4CE9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4EEB67C5-2A24-A359-CBCD-91229390202E}"/>
              </a:ext>
            </a:extLst>
          </p:cNvPr>
          <p:cNvSpPr>
            <a:spLocks noGrp="1"/>
          </p:cNvSpPr>
          <p:nvPr>
            <p:ph type="dt" sz="half" idx="10"/>
          </p:nvPr>
        </p:nvSpPr>
        <p:spPr/>
        <p:txBody>
          <a:bodyPr/>
          <a:lstStyle/>
          <a:p>
            <a:fld id="{3B21A929-AF47-4A09-89A3-E4267526BF67}" type="datetimeFigureOut">
              <a:rPr lang="nb-NO" smtClean="0"/>
              <a:t>31.05.2024</a:t>
            </a:fld>
            <a:endParaRPr lang="nb-NO"/>
          </a:p>
        </p:txBody>
      </p:sp>
      <p:sp>
        <p:nvSpPr>
          <p:cNvPr id="5" name="Footer Placeholder 4">
            <a:extLst>
              <a:ext uri="{FF2B5EF4-FFF2-40B4-BE49-F238E27FC236}">
                <a16:creationId xmlns:a16="http://schemas.microsoft.com/office/drawing/2014/main" id="{7BD29408-1F63-67E1-DAE2-7FAACF24642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23B5712-3839-13F4-61A3-4088CF4CB58E}"/>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623930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F12B-7E1D-FDD3-A478-3B523A6059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B71FFD1A-FC49-A19A-F67F-5C9FA71D3B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73183F62-186A-1274-4075-C2045FECE4B0}"/>
              </a:ext>
            </a:extLst>
          </p:cNvPr>
          <p:cNvSpPr>
            <a:spLocks noGrp="1"/>
          </p:cNvSpPr>
          <p:nvPr>
            <p:ph type="dt" sz="half" idx="10"/>
          </p:nvPr>
        </p:nvSpPr>
        <p:spPr/>
        <p:txBody>
          <a:bodyPr/>
          <a:lstStyle/>
          <a:p>
            <a:fld id="{22C0DA10-EF74-442E-B004-B43BB3D32132}" type="datetimeFigureOut">
              <a:rPr lang="nb-NO" smtClean="0"/>
              <a:t>31.05.2024</a:t>
            </a:fld>
            <a:endParaRPr lang="nb-NO"/>
          </a:p>
        </p:txBody>
      </p:sp>
      <p:sp>
        <p:nvSpPr>
          <p:cNvPr id="5" name="Footer Placeholder 4">
            <a:extLst>
              <a:ext uri="{FF2B5EF4-FFF2-40B4-BE49-F238E27FC236}">
                <a16:creationId xmlns:a16="http://schemas.microsoft.com/office/drawing/2014/main" id="{9ED2B14A-7D7E-43AE-3FF1-245BA9D24EE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5F2F908B-7816-1257-A958-9C8ED6960633}"/>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1039488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BB88-5A11-96F1-DC91-D9BA0CE349B5}"/>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B6937EDE-0553-56E2-C58A-38C8B270A5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A1154C5-0F7E-FE79-5B8F-59BA905F2078}"/>
              </a:ext>
            </a:extLst>
          </p:cNvPr>
          <p:cNvSpPr>
            <a:spLocks noGrp="1"/>
          </p:cNvSpPr>
          <p:nvPr>
            <p:ph type="dt" sz="half" idx="10"/>
          </p:nvPr>
        </p:nvSpPr>
        <p:spPr/>
        <p:txBody>
          <a:bodyPr/>
          <a:lstStyle/>
          <a:p>
            <a:fld id="{22C0DA10-EF74-442E-B004-B43BB3D32132}" type="datetimeFigureOut">
              <a:rPr lang="nb-NO" smtClean="0"/>
              <a:t>31.05.2024</a:t>
            </a:fld>
            <a:endParaRPr lang="nb-NO"/>
          </a:p>
        </p:txBody>
      </p:sp>
      <p:sp>
        <p:nvSpPr>
          <p:cNvPr id="5" name="Footer Placeholder 4">
            <a:extLst>
              <a:ext uri="{FF2B5EF4-FFF2-40B4-BE49-F238E27FC236}">
                <a16:creationId xmlns:a16="http://schemas.microsoft.com/office/drawing/2014/main" id="{C4E181C8-811E-F34F-A852-EFFB425914C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4E3B72F-5DF1-E346-48FC-1ADA1C3A26CD}"/>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1651270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6683F-1C76-084D-B3FB-958A34DAC6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1017A865-5A37-8811-9FAA-9BAEE8A8DD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7A1F50-7415-1641-C4E5-7F7CFFF4336D}"/>
              </a:ext>
            </a:extLst>
          </p:cNvPr>
          <p:cNvSpPr>
            <a:spLocks noGrp="1"/>
          </p:cNvSpPr>
          <p:nvPr>
            <p:ph type="dt" sz="half" idx="10"/>
          </p:nvPr>
        </p:nvSpPr>
        <p:spPr/>
        <p:txBody>
          <a:bodyPr/>
          <a:lstStyle/>
          <a:p>
            <a:fld id="{22C0DA10-EF74-442E-B004-B43BB3D32132}" type="datetimeFigureOut">
              <a:rPr lang="nb-NO" smtClean="0"/>
              <a:t>31.05.2024</a:t>
            </a:fld>
            <a:endParaRPr lang="nb-NO"/>
          </a:p>
        </p:txBody>
      </p:sp>
      <p:sp>
        <p:nvSpPr>
          <p:cNvPr id="5" name="Footer Placeholder 4">
            <a:extLst>
              <a:ext uri="{FF2B5EF4-FFF2-40B4-BE49-F238E27FC236}">
                <a16:creationId xmlns:a16="http://schemas.microsoft.com/office/drawing/2014/main" id="{4A1AE21E-8CD4-7A2C-D854-B47042E089D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49885DB0-888C-CA83-CFA9-F9CEE45FD0DC}"/>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3396175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A876-A447-87CE-9494-609E02EEF6BC}"/>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4D5A1AC2-A2B3-614D-FEB1-CCDA47319C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3C5579A0-0E0F-B41C-898D-0CFFD08923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9C1DB22E-BC16-571C-2668-D3867B702AC1}"/>
              </a:ext>
            </a:extLst>
          </p:cNvPr>
          <p:cNvSpPr>
            <a:spLocks noGrp="1"/>
          </p:cNvSpPr>
          <p:nvPr>
            <p:ph type="dt" sz="half" idx="10"/>
          </p:nvPr>
        </p:nvSpPr>
        <p:spPr/>
        <p:txBody>
          <a:bodyPr/>
          <a:lstStyle/>
          <a:p>
            <a:fld id="{22C0DA10-EF74-442E-B004-B43BB3D32132}" type="datetimeFigureOut">
              <a:rPr lang="nb-NO" smtClean="0"/>
              <a:t>31.05.2024</a:t>
            </a:fld>
            <a:endParaRPr lang="nb-NO"/>
          </a:p>
        </p:txBody>
      </p:sp>
      <p:sp>
        <p:nvSpPr>
          <p:cNvPr id="6" name="Footer Placeholder 5">
            <a:extLst>
              <a:ext uri="{FF2B5EF4-FFF2-40B4-BE49-F238E27FC236}">
                <a16:creationId xmlns:a16="http://schemas.microsoft.com/office/drawing/2014/main" id="{602BBDCD-8E47-0BF0-98A9-CC349B627C4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AE4DA3D3-7E6E-2D40-58C0-437157177D23}"/>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645032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7776-46F1-0879-E2F5-F72E23D19ED5}"/>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CC1798BA-CFA6-126D-22C3-5A75E34BBE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4CC54-64B5-4FE9-8318-294F4D782E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79B811B0-284F-F227-8038-CAC6890C24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870D51-0434-E09C-C931-172070733A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5A114217-79B8-2292-CF07-C1EE9E8055C4}"/>
              </a:ext>
            </a:extLst>
          </p:cNvPr>
          <p:cNvSpPr>
            <a:spLocks noGrp="1"/>
          </p:cNvSpPr>
          <p:nvPr>
            <p:ph type="dt" sz="half" idx="10"/>
          </p:nvPr>
        </p:nvSpPr>
        <p:spPr/>
        <p:txBody>
          <a:bodyPr/>
          <a:lstStyle/>
          <a:p>
            <a:fld id="{22C0DA10-EF74-442E-B004-B43BB3D32132}" type="datetimeFigureOut">
              <a:rPr lang="nb-NO" smtClean="0"/>
              <a:t>31.05.2024</a:t>
            </a:fld>
            <a:endParaRPr lang="nb-NO"/>
          </a:p>
        </p:txBody>
      </p:sp>
      <p:sp>
        <p:nvSpPr>
          <p:cNvPr id="8" name="Footer Placeholder 7">
            <a:extLst>
              <a:ext uri="{FF2B5EF4-FFF2-40B4-BE49-F238E27FC236}">
                <a16:creationId xmlns:a16="http://schemas.microsoft.com/office/drawing/2014/main" id="{79C64A67-DA43-2ADF-54ED-AF5A417765C6}"/>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1ACF1E64-CCB9-866F-5A68-9B3ACD19A90A}"/>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422506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15" name="Bilde 14">
            <a:extLst>
              <a:ext uri="{FF2B5EF4-FFF2-40B4-BE49-F238E27FC236}">
                <a16:creationId xmlns:a16="http://schemas.microsoft.com/office/drawing/2014/main" id="{413037BD-CDA8-49AD-9FFD-FE8C4DCF4CE2}"/>
              </a:ext>
            </a:extLst>
          </p:cNvPr>
          <p:cNvPicPr>
            <a:picLocks noChangeAspect="1"/>
          </p:cNvPicPr>
          <p:nvPr userDrawn="1"/>
        </p:nvPicPr>
        <p:blipFill>
          <a:blip r:embed="rId6"/>
          <a:srcRect/>
          <a:stretch/>
        </p:blipFill>
        <p:spPr>
          <a:xfrm>
            <a:off x="9516429" y="5888060"/>
            <a:ext cx="2053272" cy="668645"/>
          </a:xfrm>
          <a:prstGeom prst="rect">
            <a:avLst/>
          </a:prstGeom>
          <a:noFill/>
        </p:spPr>
      </p:pic>
      <p:pic>
        <p:nvPicPr>
          <p:cNvPr id="16" name="Grafikk 15">
            <a:extLst>
              <a:ext uri="{FF2B5EF4-FFF2-40B4-BE49-F238E27FC236}">
                <a16:creationId xmlns:a16="http://schemas.microsoft.com/office/drawing/2014/main" id="{97AAE1B2-4E1D-4ECD-B76C-F26FC03970E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228288" y="5800964"/>
            <a:ext cx="627871" cy="552799"/>
          </a:xfrm>
          <a:prstGeom prst="rect">
            <a:avLst/>
          </a:prstGeom>
        </p:spPr>
      </p:pic>
      <p:pic>
        <p:nvPicPr>
          <p:cNvPr id="17" name="Grafikk 16">
            <a:extLst>
              <a:ext uri="{FF2B5EF4-FFF2-40B4-BE49-F238E27FC236}">
                <a16:creationId xmlns:a16="http://schemas.microsoft.com/office/drawing/2014/main" id="{C80D288E-B81F-4407-B284-A4DACAE55CC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772385" y="5474421"/>
            <a:ext cx="2646907" cy="879342"/>
          </a:xfrm>
          <a:prstGeom prst="rect">
            <a:avLst/>
          </a:prstGeom>
        </p:spPr>
      </p:pic>
      <p:pic>
        <p:nvPicPr>
          <p:cNvPr id="19" name="Grafikk 18">
            <a:extLst>
              <a:ext uri="{FF2B5EF4-FFF2-40B4-BE49-F238E27FC236}">
                <a16:creationId xmlns:a16="http://schemas.microsoft.com/office/drawing/2014/main" id="{C1802EF7-B9BA-40B0-BFB7-A43B307E36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30" y="5680650"/>
            <a:ext cx="3329759" cy="673113"/>
          </a:xfrm>
          <a:prstGeom prst="rect">
            <a:avLst/>
          </a:prstGeom>
        </p:spPr>
      </p:pic>
    </p:spTree>
    <p:extLst>
      <p:ext uri="{BB962C8B-B14F-4D97-AF65-F5344CB8AC3E}">
        <p14:creationId xmlns:p14="http://schemas.microsoft.com/office/powerpoint/2010/main" val="12918994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D1CD-EACF-3261-742B-41594CB4396D}"/>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DD0AA6D5-1528-6310-0990-361E29E9B148}"/>
              </a:ext>
            </a:extLst>
          </p:cNvPr>
          <p:cNvSpPr>
            <a:spLocks noGrp="1"/>
          </p:cNvSpPr>
          <p:nvPr>
            <p:ph type="dt" sz="half" idx="10"/>
          </p:nvPr>
        </p:nvSpPr>
        <p:spPr/>
        <p:txBody>
          <a:bodyPr/>
          <a:lstStyle/>
          <a:p>
            <a:fld id="{22C0DA10-EF74-442E-B004-B43BB3D32132}" type="datetimeFigureOut">
              <a:rPr lang="nb-NO" smtClean="0"/>
              <a:t>31.05.2024</a:t>
            </a:fld>
            <a:endParaRPr lang="nb-NO"/>
          </a:p>
        </p:txBody>
      </p:sp>
      <p:sp>
        <p:nvSpPr>
          <p:cNvPr id="4" name="Footer Placeholder 3">
            <a:extLst>
              <a:ext uri="{FF2B5EF4-FFF2-40B4-BE49-F238E27FC236}">
                <a16:creationId xmlns:a16="http://schemas.microsoft.com/office/drawing/2014/main" id="{51F21FF0-42DE-8AA1-F8ED-AD2F173955AF}"/>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D5D8EBF-06E6-9D0D-C31A-4257CA032067}"/>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920839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529A71-03D0-3E2E-3040-BA3EEF81CFD1}"/>
              </a:ext>
            </a:extLst>
          </p:cNvPr>
          <p:cNvSpPr>
            <a:spLocks noGrp="1"/>
          </p:cNvSpPr>
          <p:nvPr>
            <p:ph type="dt" sz="half" idx="10"/>
          </p:nvPr>
        </p:nvSpPr>
        <p:spPr/>
        <p:txBody>
          <a:bodyPr/>
          <a:lstStyle/>
          <a:p>
            <a:fld id="{22C0DA10-EF74-442E-B004-B43BB3D32132}" type="datetimeFigureOut">
              <a:rPr lang="nb-NO" smtClean="0"/>
              <a:t>31.05.2024</a:t>
            </a:fld>
            <a:endParaRPr lang="nb-NO"/>
          </a:p>
        </p:txBody>
      </p:sp>
      <p:sp>
        <p:nvSpPr>
          <p:cNvPr id="3" name="Footer Placeholder 2">
            <a:extLst>
              <a:ext uri="{FF2B5EF4-FFF2-40B4-BE49-F238E27FC236}">
                <a16:creationId xmlns:a16="http://schemas.microsoft.com/office/drawing/2014/main" id="{2F5ADA6C-BE17-8004-58A7-723D7205CE3E}"/>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5D4DC89F-5A9E-1F89-424A-591B3602E289}"/>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2053353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931A-C03F-F96D-C6CA-7C87BBF3DC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B13688D3-CE29-354D-163B-528E9BD9C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6FF7D647-F93A-3E78-F77A-2D3FBE437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5BCFE-29E0-4BA1-5F7C-9E3660B53F04}"/>
              </a:ext>
            </a:extLst>
          </p:cNvPr>
          <p:cNvSpPr>
            <a:spLocks noGrp="1"/>
          </p:cNvSpPr>
          <p:nvPr>
            <p:ph type="dt" sz="half" idx="10"/>
          </p:nvPr>
        </p:nvSpPr>
        <p:spPr/>
        <p:txBody>
          <a:bodyPr/>
          <a:lstStyle/>
          <a:p>
            <a:fld id="{22C0DA10-EF74-442E-B004-B43BB3D32132}" type="datetimeFigureOut">
              <a:rPr lang="nb-NO" smtClean="0"/>
              <a:t>31.05.2024</a:t>
            </a:fld>
            <a:endParaRPr lang="nb-NO"/>
          </a:p>
        </p:txBody>
      </p:sp>
      <p:sp>
        <p:nvSpPr>
          <p:cNvPr id="6" name="Footer Placeholder 5">
            <a:extLst>
              <a:ext uri="{FF2B5EF4-FFF2-40B4-BE49-F238E27FC236}">
                <a16:creationId xmlns:a16="http://schemas.microsoft.com/office/drawing/2014/main" id="{2F930B43-C349-B3D8-EE25-5EEC24CD8EC0}"/>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0241C2F-DA64-ED5B-299F-A43E80868E2F}"/>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1056848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78B94-9EC0-3507-9C45-E8641D340F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01B67C7C-C9C4-808A-3E1A-B1EEF9DAF7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F2560C68-4E9E-57F3-47C4-5A9E5F07F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A20D3C-44CD-3FB5-049D-F61EF0B62225}"/>
              </a:ext>
            </a:extLst>
          </p:cNvPr>
          <p:cNvSpPr>
            <a:spLocks noGrp="1"/>
          </p:cNvSpPr>
          <p:nvPr>
            <p:ph type="dt" sz="half" idx="10"/>
          </p:nvPr>
        </p:nvSpPr>
        <p:spPr/>
        <p:txBody>
          <a:bodyPr/>
          <a:lstStyle/>
          <a:p>
            <a:fld id="{22C0DA10-EF74-442E-B004-B43BB3D32132}" type="datetimeFigureOut">
              <a:rPr lang="nb-NO" smtClean="0"/>
              <a:t>31.05.2024</a:t>
            </a:fld>
            <a:endParaRPr lang="nb-NO"/>
          </a:p>
        </p:txBody>
      </p:sp>
      <p:sp>
        <p:nvSpPr>
          <p:cNvPr id="6" name="Footer Placeholder 5">
            <a:extLst>
              <a:ext uri="{FF2B5EF4-FFF2-40B4-BE49-F238E27FC236}">
                <a16:creationId xmlns:a16="http://schemas.microsoft.com/office/drawing/2014/main" id="{84022C9B-A23A-8C8A-B633-DB9ACCC6DFE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5221DDB-EC34-23E5-C94F-C0779CBFE35F}"/>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1684603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1193F-A0B1-AD1B-6223-8964CCF956A0}"/>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0BD35C2B-4CE7-BD6C-2FF0-A5E4BFB1EE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48615DD2-C9D8-27BE-9C64-F085274A6544}"/>
              </a:ext>
            </a:extLst>
          </p:cNvPr>
          <p:cNvSpPr>
            <a:spLocks noGrp="1"/>
          </p:cNvSpPr>
          <p:nvPr>
            <p:ph type="dt" sz="half" idx="10"/>
          </p:nvPr>
        </p:nvSpPr>
        <p:spPr/>
        <p:txBody>
          <a:bodyPr/>
          <a:lstStyle/>
          <a:p>
            <a:fld id="{22C0DA10-EF74-442E-B004-B43BB3D32132}" type="datetimeFigureOut">
              <a:rPr lang="nb-NO" smtClean="0"/>
              <a:t>31.05.2024</a:t>
            </a:fld>
            <a:endParaRPr lang="nb-NO"/>
          </a:p>
        </p:txBody>
      </p:sp>
      <p:sp>
        <p:nvSpPr>
          <p:cNvPr id="5" name="Footer Placeholder 4">
            <a:extLst>
              <a:ext uri="{FF2B5EF4-FFF2-40B4-BE49-F238E27FC236}">
                <a16:creationId xmlns:a16="http://schemas.microsoft.com/office/drawing/2014/main" id="{A78C3E2B-085F-22A9-A851-03BE5E534684}"/>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1C7CB0E-BBFD-DB1D-7052-CBC62FFC2177}"/>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211832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7DDB3A-CD4C-E9C5-DB99-AFA89BC0B7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8E323EA0-1F6B-2C8A-A4AD-0ABC613E99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67AFDB2-0276-271E-ED22-D8D50F73AEA9}"/>
              </a:ext>
            </a:extLst>
          </p:cNvPr>
          <p:cNvSpPr>
            <a:spLocks noGrp="1"/>
          </p:cNvSpPr>
          <p:nvPr>
            <p:ph type="dt" sz="half" idx="10"/>
          </p:nvPr>
        </p:nvSpPr>
        <p:spPr/>
        <p:txBody>
          <a:bodyPr/>
          <a:lstStyle/>
          <a:p>
            <a:fld id="{22C0DA10-EF74-442E-B004-B43BB3D32132}" type="datetimeFigureOut">
              <a:rPr lang="nb-NO" smtClean="0"/>
              <a:t>31.05.2024</a:t>
            </a:fld>
            <a:endParaRPr lang="nb-NO"/>
          </a:p>
        </p:txBody>
      </p:sp>
      <p:sp>
        <p:nvSpPr>
          <p:cNvPr id="5" name="Footer Placeholder 4">
            <a:extLst>
              <a:ext uri="{FF2B5EF4-FFF2-40B4-BE49-F238E27FC236}">
                <a16:creationId xmlns:a16="http://schemas.microsoft.com/office/drawing/2014/main" id="{CC05F6A6-942B-50DE-3890-9A3ABF2FDE6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50D694EF-AEAD-DB4D-E276-9AE03B918AD8}"/>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2895228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fld id="{5CA8B9B4-4AC9-FA4D-89F2-98956A403903}" type="datetime4">
              <a:rPr lang="nb-NO" smtClean="0"/>
              <a:pPr/>
              <a:t>31. mai 2024</a:t>
            </a:fld>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1717332" y="1101159"/>
            <a:ext cx="8757335" cy="1770300"/>
          </a:xfrm>
          <a:prstGeom prst="rect">
            <a:avLst/>
          </a:prstGeom>
        </p:spPr>
      </p:pic>
    </p:spTree>
    <p:extLst>
      <p:ext uri="{BB962C8B-B14F-4D97-AF65-F5344CB8AC3E}">
        <p14:creationId xmlns:p14="http://schemas.microsoft.com/office/powerpoint/2010/main" val="1715131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535783" y="5354757"/>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a:stretch>
            <a:fillRect/>
          </a:stretch>
        </p:blipFill>
        <p:spPr>
          <a:xfrm>
            <a:off x="9491271" y="5528126"/>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a:stretch>
            <a:fillRect/>
          </a:stretch>
        </p:blipFill>
        <p:spPr>
          <a:xfrm>
            <a:off x="7754173" y="5299951"/>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a:stretch>
            <a:fillRect/>
          </a:stretch>
        </p:blipFill>
        <p:spPr>
          <a:xfrm>
            <a:off x="6321322" y="5627821"/>
            <a:ext cx="544794" cy="479655"/>
          </a:xfrm>
          <a:prstGeom prst="rect">
            <a:avLst/>
          </a:prstGeom>
        </p:spPr>
      </p:pic>
    </p:spTree>
    <p:extLst>
      <p:ext uri="{BB962C8B-B14F-4D97-AF65-F5344CB8AC3E}">
        <p14:creationId xmlns:p14="http://schemas.microsoft.com/office/powerpoint/2010/main" val="1878072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49B29450-FBA2-40BD-8B20-C63D3138EC28}"/>
              </a:ext>
            </a:extLst>
          </p:cNvPr>
          <p:cNvSpPr/>
          <p:nvPr userDrawn="1"/>
        </p:nvSpPr>
        <p:spPr>
          <a:xfrm>
            <a:off x="0" y="5321030"/>
            <a:ext cx="12192161" cy="153697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srcRect b="58227"/>
          <a:stretch/>
        </p:blipFill>
        <p:spPr>
          <a:xfrm>
            <a:off x="0" y="5529800"/>
            <a:ext cx="12192000" cy="1328202"/>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535783" y="5584606"/>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a:stretch>
            <a:fillRect/>
          </a:stretch>
        </p:blipFill>
        <p:spPr>
          <a:xfrm>
            <a:off x="9491271" y="5757975"/>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a:stretch>
            <a:fillRect/>
          </a:stretch>
        </p:blipFill>
        <p:spPr>
          <a:xfrm>
            <a:off x="7754173" y="5529800"/>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a:stretch>
            <a:fillRect/>
          </a:stretch>
        </p:blipFill>
        <p:spPr>
          <a:xfrm>
            <a:off x="6321322" y="5857670"/>
            <a:ext cx="544794" cy="479655"/>
          </a:xfrm>
          <a:prstGeom prst="rect">
            <a:avLst/>
          </a:prstGeom>
        </p:spPr>
      </p:pic>
    </p:spTree>
    <p:extLst>
      <p:ext uri="{BB962C8B-B14F-4D97-AF65-F5344CB8AC3E}">
        <p14:creationId xmlns:p14="http://schemas.microsoft.com/office/powerpoint/2010/main" val="99750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fld id="{5CA8B9B4-4AC9-FA4D-89F2-98956A403903}" type="datetime4">
              <a:rPr lang="nb-NO" smtClean="0"/>
              <a:pPr/>
              <a:t>31. mai 2024</a:t>
            </a:fld>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Grafikk 10">
            <a:extLst>
              <a:ext uri="{FF2B5EF4-FFF2-40B4-BE49-F238E27FC236}">
                <a16:creationId xmlns:a16="http://schemas.microsoft.com/office/drawing/2014/main" id="{5BB9E39E-5D2A-498E-847D-1932BAC0CF84}"/>
              </a:ext>
            </a:extLst>
          </p:cNvPr>
          <p:cNvPicPr>
            <a:picLocks noChangeAspect="1"/>
          </p:cNvPicPr>
          <p:nvPr userDrawn="1"/>
        </p:nvPicPr>
        <p:blipFill>
          <a:blip r:embed="rId3"/>
          <a:stretch>
            <a:fillRect/>
          </a:stretch>
        </p:blipFill>
        <p:spPr>
          <a:xfrm>
            <a:off x="665621" y="4718464"/>
            <a:ext cx="5193674" cy="1049904"/>
          </a:xfrm>
          <a:prstGeom prst="rect">
            <a:avLst/>
          </a:prstGeom>
        </p:spPr>
      </p:pic>
    </p:spTree>
    <p:extLst>
      <p:ext uri="{BB962C8B-B14F-4D97-AF65-F5344CB8AC3E}">
        <p14:creationId xmlns:p14="http://schemas.microsoft.com/office/powerpoint/2010/main" val="219868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15" name="Bilde 14">
            <a:extLst>
              <a:ext uri="{FF2B5EF4-FFF2-40B4-BE49-F238E27FC236}">
                <a16:creationId xmlns:a16="http://schemas.microsoft.com/office/drawing/2014/main" id="{413037BD-CDA8-49AD-9FFD-FE8C4DCF4CE2}"/>
              </a:ext>
            </a:extLst>
          </p:cNvPr>
          <p:cNvPicPr>
            <a:picLocks noChangeAspect="1"/>
          </p:cNvPicPr>
          <p:nvPr userDrawn="1"/>
        </p:nvPicPr>
        <p:blipFill>
          <a:blip r:embed="rId6"/>
          <a:srcRect/>
          <a:stretch/>
        </p:blipFill>
        <p:spPr>
          <a:xfrm>
            <a:off x="8893859" y="5774605"/>
            <a:ext cx="2053272" cy="668645"/>
          </a:xfrm>
          <a:prstGeom prst="rect">
            <a:avLst/>
          </a:prstGeom>
          <a:noFill/>
        </p:spPr>
      </p:pic>
      <p:pic>
        <p:nvPicPr>
          <p:cNvPr id="16" name="Grafikk 15">
            <a:extLst>
              <a:ext uri="{FF2B5EF4-FFF2-40B4-BE49-F238E27FC236}">
                <a16:creationId xmlns:a16="http://schemas.microsoft.com/office/drawing/2014/main" id="{97AAE1B2-4E1D-4ECD-B76C-F26FC03970E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479259" y="5800962"/>
            <a:ext cx="627871" cy="552799"/>
          </a:xfrm>
          <a:prstGeom prst="rect">
            <a:avLst/>
          </a:prstGeom>
        </p:spPr>
      </p:pic>
      <p:pic>
        <p:nvPicPr>
          <p:cNvPr id="17" name="Grafikk 16">
            <a:extLst>
              <a:ext uri="{FF2B5EF4-FFF2-40B4-BE49-F238E27FC236}">
                <a16:creationId xmlns:a16="http://schemas.microsoft.com/office/drawing/2014/main" id="{C80D288E-B81F-4407-B284-A4DACAE55CC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789891" y="5602833"/>
            <a:ext cx="2646907" cy="879342"/>
          </a:xfrm>
          <a:prstGeom prst="rect">
            <a:avLst/>
          </a:prstGeom>
        </p:spPr>
      </p:pic>
      <p:pic>
        <p:nvPicPr>
          <p:cNvPr id="2" name="Picture 1">
            <a:extLst>
              <a:ext uri="{FF2B5EF4-FFF2-40B4-BE49-F238E27FC236}">
                <a16:creationId xmlns:a16="http://schemas.microsoft.com/office/drawing/2014/main" id="{E088F951-E2EC-8FD0-1D2D-4D4E8BBD91C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8409" t="10135" r="17635" b="9910"/>
          <a:stretch/>
        </p:blipFill>
        <p:spPr bwMode="auto">
          <a:xfrm>
            <a:off x="1949180" y="5672550"/>
            <a:ext cx="647700" cy="8096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26423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2368050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619377" y="3738301"/>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3958AA77-1E61-4110-9AD5-4A87CAAC1ADF}"/>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1962543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rotWithShape="1">
          <a:blip r:embed="rId3"/>
          <a:srcRect r="55233" b="23472"/>
          <a:stretch/>
        </p:blipFill>
        <p:spPr>
          <a:xfrm>
            <a:off x="10805851" y="6334456"/>
            <a:ext cx="1250682" cy="432201"/>
          </a:xfrm>
          <a:prstGeom prst="rect">
            <a:avLst/>
          </a:prstGeom>
        </p:spPr>
      </p:pic>
    </p:spTree>
    <p:extLst>
      <p:ext uri="{BB962C8B-B14F-4D97-AF65-F5344CB8AC3E}">
        <p14:creationId xmlns:p14="http://schemas.microsoft.com/office/powerpoint/2010/main" val="2386477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ma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31. mai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3215310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mas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31. mai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4233695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E4AA692E-DEA7-4749-AD62-BB18AF54669B}" type="datetime4">
              <a:rPr lang="nb-NO" smtClean="0"/>
              <a:t>31. mai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550109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31. mai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13289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slide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bg2"/>
                </a:solidFill>
              </a:defRPr>
            </a:lvl1p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31. mai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05313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slide-2">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nb-NO"/>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t>31. mai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3"/>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41343"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59028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slide-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nb-NO"/>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t>31. mai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32717"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31023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3" name="Grafikk 12">
            <a:extLst>
              <a:ext uri="{FF2B5EF4-FFF2-40B4-BE49-F238E27FC236}">
                <a16:creationId xmlns:a16="http://schemas.microsoft.com/office/drawing/2014/main" id="{EE5D3474-F970-4535-803F-5680981B4C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61721"/>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4"/>
          <a:srcRect/>
          <a:stretch/>
        </p:blipFill>
        <p:spPr>
          <a:xfrm>
            <a:off x="9516429" y="5495324"/>
            <a:ext cx="2053272" cy="587397"/>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28288" y="5512623"/>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72385" y="5349351"/>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33630" y="5452466"/>
            <a:ext cx="3329759" cy="673113"/>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838200" y="1292778"/>
            <a:ext cx="10515600" cy="2418930"/>
          </a:xfrm>
        </p:spPr>
        <p:txBody>
          <a:bodyPr>
            <a:normAutofit/>
          </a:bodyPr>
          <a:lstStyle>
            <a:lvl1pPr>
              <a:defRPr sz="4000">
                <a:solidFill>
                  <a:schemeClr val="bg2"/>
                </a:solidFill>
              </a:defRPr>
            </a:lvl1pPr>
          </a:lstStyle>
          <a:p>
            <a:r>
              <a:rPr lang="nb-NO"/>
              <a:t>Presentation </a:t>
            </a:r>
            <a:r>
              <a:rPr lang="nb-NO" err="1"/>
              <a:t>title</a:t>
            </a:r>
            <a:r>
              <a:rPr lang="nb-NO"/>
              <a:t> </a:t>
            </a:r>
            <a:r>
              <a:rPr lang="nb-NO" err="1"/>
              <a:t>option</a:t>
            </a:r>
            <a:r>
              <a:rPr lang="nb-NO"/>
              <a:t> 1 – </a:t>
            </a:r>
            <a:r>
              <a:rPr lang="nb-NO" err="1"/>
              <a:t>click</a:t>
            </a:r>
            <a:r>
              <a:rPr lang="nb-NO"/>
              <a:t> to </a:t>
            </a:r>
            <a:r>
              <a:rPr lang="nb-NO" err="1"/>
              <a:t>edit</a:t>
            </a:r>
            <a:endParaRPr lang="nb-NO"/>
          </a:p>
        </p:txBody>
      </p:sp>
    </p:spTree>
    <p:extLst>
      <p:ext uri="{BB962C8B-B14F-4D97-AF65-F5344CB8AC3E}">
        <p14:creationId xmlns:p14="http://schemas.microsoft.com/office/powerpoint/2010/main" val="19178751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slide-4">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a:solidFill>
                  <a:schemeClr val="bg2"/>
                </a:solidFill>
              </a:defRPr>
            </a:lvl1pPr>
          </a:lstStyle>
          <a:p>
            <a:r>
              <a:rPr lang="nb-NO"/>
              <a:t>Klikk for å legge til en tittel over to linjer</a:t>
            </a:r>
          </a:p>
        </p:txBody>
      </p:sp>
      <p:sp>
        <p:nvSpPr>
          <p:cNvPr id="4" name="Plassholder for dato 3"/>
          <p:cNvSpPr>
            <a:spLocks noGrp="1"/>
          </p:cNvSpPr>
          <p:nvPr>
            <p:ph type="dt" sz="half" idx="10"/>
          </p:nvPr>
        </p:nvSpPr>
        <p:spPr/>
        <p:txBody>
          <a:bodyPr/>
          <a:lstStyle/>
          <a:p>
            <a:fld id="{E4AA692E-DEA7-4749-AD62-BB18AF54669B}" type="datetime4">
              <a:rPr lang="nb-NO" smtClean="0"/>
              <a:t>31. mai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1" y="2743200"/>
            <a:ext cx="5132716" cy="3386201"/>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867700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deslide">
    <p:spTree>
      <p:nvGrpSpPr>
        <p:cNvPr id="1" name=""/>
        <p:cNvGrpSpPr/>
        <p:nvPr/>
      </p:nvGrpSpPr>
      <p:grpSpPr>
        <a:xfrm>
          <a:off x="0" y="0"/>
          <a:ext cx="0" cy="0"/>
          <a:chOff x="0" y="0"/>
          <a:chExt cx="0" cy="0"/>
        </a:xfrm>
      </p:grpSpPr>
      <p:sp>
        <p:nvSpPr>
          <p:cNvPr id="11" name="Plassholder for bilde 10"/>
          <p:cNvSpPr>
            <a:spLocks noGrp="1"/>
          </p:cNvSpPr>
          <p:nvPr>
            <p:ph type="pic" sz="quarter" idx="13"/>
          </p:nvPr>
        </p:nvSpPr>
        <p:spPr>
          <a:xfrm>
            <a:off x="409322" y="428263"/>
            <a:ext cx="11373104" cy="6001474"/>
          </a:xfrm>
          <a:solidFill>
            <a:schemeClr val="bg1"/>
          </a:solidFill>
        </p:spPr>
        <p:txBody>
          <a:body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31. mai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666282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02BC63-0154-402F-AC75-99A4C0812B75}" type="datetime1">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1681456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4"/>
          <a:srcRect/>
          <a:stretch/>
        </p:blipFill>
        <p:spPr>
          <a:xfrm>
            <a:off x="9516429" y="5888060"/>
            <a:ext cx="2053272" cy="668645"/>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28288" y="5800964"/>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72385" y="5474421"/>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33630" y="5680650"/>
            <a:ext cx="3329759" cy="673113"/>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838200" y="1292778"/>
            <a:ext cx="10515600" cy="2418930"/>
          </a:xfrm>
        </p:spPr>
        <p:txBody>
          <a:bodyPr>
            <a:normAutofit/>
          </a:bodyPr>
          <a:lstStyle>
            <a:lvl1pPr>
              <a:defRPr sz="4000"/>
            </a:lvl1pPr>
          </a:lstStyle>
          <a:p>
            <a:r>
              <a:rPr lang="nb-NO"/>
              <a:t>Presentation </a:t>
            </a:r>
            <a:r>
              <a:rPr lang="nb-NO" err="1"/>
              <a:t>title</a:t>
            </a:r>
            <a:r>
              <a:rPr lang="nb-NO"/>
              <a:t> </a:t>
            </a:r>
            <a:r>
              <a:rPr lang="nb-NO" err="1"/>
              <a:t>option</a:t>
            </a:r>
            <a:r>
              <a:rPr lang="nb-NO"/>
              <a:t> 2 – </a:t>
            </a:r>
            <a:r>
              <a:rPr lang="nb-NO" err="1"/>
              <a:t>click</a:t>
            </a:r>
            <a:r>
              <a:rPr lang="nb-NO"/>
              <a:t> to </a:t>
            </a:r>
            <a:r>
              <a:rPr lang="nb-NO" err="1"/>
              <a:t>edit</a:t>
            </a:r>
            <a:endParaRPr lang="nb-NO"/>
          </a:p>
        </p:txBody>
      </p:sp>
    </p:spTree>
    <p:extLst>
      <p:ext uri="{BB962C8B-B14F-4D97-AF65-F5344CB8AC3E}">
        <p14:creationId xmlns:p14="http://schemas.microsoft.com/office/powerpoint/2010/main" val="3571578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0" name="Grafikk 19">
            <a:extLst>
              <a:ext uri="{FF2B5EF4-FFF2-40B4-BE49-F238E27FC236}">
                <a16:creationId xmlns:a16="http://schemas.microsoft.com/office/drawing/2014/main" id="{86D8DA5C-2613-4964-8F85-E60F8BBF0BB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sp>
        <p:nvSpPr>
          <p:cNvPr id="13" name="Tittel 1">
            <a:extLst>
              <a:ext uri="{FF2B5EF4-FFF2-40B4-BE49-F238E27FC236}">
                <a16:creationId xmlns:a16="http://schemas.microsoft.com/office/drawing/2014/main" id="{47E3DCA4-4866-4E78-A4DC-C2EAABE5AA64}"/>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Presentation </a:t>
            </a:r>
            <a:r>
              <a:rPr lang="nb-NO" err="1"/>
              <a:t>title</a:t>
            </a:r>
            <a:r>
              <a:rPr lang="nb-NO"/>
              <a:t> </a:t>
            </a:r>
            <a:r>
              <a:rPr lang="nb-NO" err="1"/>
              <a:t>option</a:t>
            </a:r>
            <a:r>
              <a:rPr lang="nb-NO"/>
              <a:t> 3 - </a:t>
            </a:r>
            <a:r>
              <a:rPr lang="nb-NO" err="1"/>
              <a:t>click</a:t>
            </a:r>
            <a:r>
              <a:rPr lang="nb-NO"/>
              <a:t> to </a:t>
            </a:r>
            <a:r>
              <a:rPr lang="nb-NO" err="1"/>
              <a:t>edit</a:t>
            </a:r>
            <a:r>
              <a:rPr lang="nb-NO"/>
              <a:t> </a:t>
            </a:r>
            <a:r>
              <a:rPr lang="nb-NO" err="1"/>
              <a:t>title</a:t>
            </a:r>
            <a:r>
              <a:rPr lang="nb-NO"/>
              <a:t> </a:t>
            </a:r>
          </a:p>
        </p:txBody>
      </p:sp>
      <p:sp>
        <p:nvSpPr>
          <p:cNvPr id="14" name="Plassholder for tekst 7">
            <a:extLst>
              <a:ext uri="{FF2B5EF4-FFF2-40B4-BE49-F238E27FC236}">
                <a16:creationId xmlns:a16="http://schemas.microsoft.com/office/drawing/2014/main" id="{E542AD9A-49C6-44F2-84FF-9A48DDA60D8F}"/>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err="1"/>
              <a:t>Click</a:t>
            </a:r>
            <a:r>
              <a:rPr lang="nb-NO"/>
              <a:t> to </a:t>
            </a:r>
            <a:r>
              <a:rPr lang="nb-NO" err="1"/>
              <a:t>edit</a:t>
            </a:r>
            <a:r>
              <a:rPr lang="nb-NO"/>
              <a:t> </a:t>
            </a:r>
            <a:r>
              <a:rPr lang="nb-NO" err="1"/>
              <a:t>subtitle</a:t>
            </a:r>
            <a:endParaRPr lang="nb-NO"/>
          </a:p>
        </p:txBody>
      </p:sp>
      <p:cxnSp>
        <p:nvCxnSpPr>
          <p:cNvPr id="15" name="Rett linje 14">
            <a:extLst>
              <a:ext uri="{FF2B5EF4-FFF2-40B4-BE49-F238E27FC236}">
                <a16:creationId xmlns:a16="http://schemas.microsoft.com/office/drawing/2014/main" id="{59D03F27-AC8E-49ED-BD3F-EEA7682EE665}"/>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B981DDED-2095-4755-9E75-BEE313038D9E}"/>
              </a:ext>
            </a:extLst>
          </p:cNvPr>
          <p:cNvPicPr>
            <a:picLocks noChangeAspect="1"/>
          </p:cNvPicPr>
          <p:nvPr userDrawn="1"/>
        </p:nvPicPr>
        <p:blipFill>
          <a:blip r:embed="rId4"/>
          <a:srcRect/>
          <a:stretch/>
        </p:blipFill>
        <p:spPr>
          <a:xfrm>
            <a:off x="9482001" y="5949085"/>
            <a:ext cx="1634876" cy="467703"/>
          </a:xfrm>
          <a:prstGeom prst="rect">
            <a:avLst/>
          </a:prstGeom>
          <a:noFill/>
        </p:spPr>
      </p:pic>
      <p:pic>
        <p:nvPicPr>
          <p:cNvPr id="17" name="Grafikk 16">
            <a:extLst>
              <a:ext uri="{FF2B5EF4-FFF2-40B4-BE49-F238E27FC236}">
                <a16:creationId xmlns:a16="http://schemas.microsoft.com/office/drawing/2014/main" id="{91002398-2DE9-418D-93CE-0913E5DFD5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924115" y="5949085"/>
            <a:ext cx="499930" cy="440155"/>
          </a:xfrm>
          <a:prstGeom prst="rect">
            <a:avLst/>
          </a:prstGeom>
        </p:spPr>
      </p:pic>
      <p:pic>
        <p:nvPicPr>
          <p:cNvPr id="18" name="Grafikk 17">
            <a:extLst>
              <a:ext uri="{FF2B5EF4-FFF2-40B4-BE49-F238E27FC236}">
                <a16:creationId xmlns:a16="http://schemas.microsoft.com/office/drawing/2014/main" id="{EC14A8AA-4519-4E01-B2F9-18587ABA019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58614" y="5793947"/>
            <a:ext cx="2107545" cy="700158"/>
          </a:xfrm>
          <a:prstGeom prst="rect">
            <a:avLst/>
          </a:prstGeom>
        </p:spPr>
      </p:pic>
      <p:pic>
        <p:nvPicPr>
          <p:cNvPr id="19" name="Grafikk 18">
            <a:extLst>
              <a:ext uri="{FF2B5EF4-FFF2-40B4-BE49-F238E27FC236}">
                <a16:creationId xmlns:a16="http://schemas.microsoft.com/office/drawing/2014/main" id="{A5447E45-26D9-44A2-A42C-2488F2DC70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53760" y="5913444"/>
            <a:ext cx="2651255" cy="535953"/>
          </a:xfrm>
          <a:prstGeom prst="rect">
            <a:avLst/>
          </a:prstGeom>
        </p:spPr>
      </p:pic>
    </p:spTree>
    <p:extLst>
      <p:ext uri="{BB962C8B-B14F-4D97-AF65-F5344CB8AC3E}">
        <p14:creationId xmlns:p14="http://schemas.microsoft.com/office/powerpoint/2010/main" val="362976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0" name="Grafikk 19">
            <a:extLst>
              <a:ext uri="{FF2B5EF4-FFF2-40B4-BE49-F238E27FC236}">
                <a16:creationId xmlns:a16="http://schemas.microsoft.com/office/drawing/2014/main" id="{120192E0-A06F-4917-854F-9DB7CB81442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sp>
        <p:nvSpPr>
          <p:cNvPr id="13" name="Tittel 1">
            <a:extLst>
              <a:ext uri="{FF2B5EF4-FFF2-40B4-BE49-F238E27FC236}">
                <a16:creationId xmlns:a16="http://schemas.microsoft.com/office/drawing/2014/main" id="{47E3DCA4-4866-4E78-A4DC-C2EAABE5AA64}"/>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rgbClr val="020E50"/>
                </a:solidFill>
              </a:defRPr>
            </a:lvl1pPr>
          </a:lstStyle>
          <a:p>
            <a:r>
              <a:rPr lang="nb-NO"/>
              <a:t>Presentation </a:t>
            </a:r>
            <a:r>
              <a:rPr lang="nb-NO" err="1"/>
              <a:t>title</a:t>
            </a:r>
            <a:r>
              <a:rPr lang="nb-NO"/>
              <a:t> </a:t>
            </a:r>
            <a:r>
              <a:rPr lang="nb-NO" err="1"/>
              <a:t>option</a:t>
            </a:r>
            <a:r>
              <a:rPr lang="nb-NO"/>
              <a:t> 4 - </a:t>
            </a:r>
            <a:r>
              <a:rPr lang="nb-NO" err="1"/>
              <a:t>click</a:t>
            </a:r>
            <a:r>
              <a:rPr lang="nb-NO"/>
              <a:t> to </a:t>
            </a:r>
            <a:r>
              <a:rPr lang="nb-NO" err="1"/>
              <a:t>edit</a:t>
            </a:r>
            <a:r>
              <a:rPr lang="nb-NO"/>
              <a:t> </a:t>
            </a:r>
            <a:r>
              <a:rPr lang="nb-NO" err="1"/>
              <a:t>title</a:t>
            </a:r>
            <a:r>
              <a:rPr lang="nb-NO"/>
              <a:t> </a:t>
            </a:r>
          </a:p>
        </p:txBody>
      </p:sp>
      <p:sp>
        <p:nvSpPr>
          <p:cNvPr id="14" name="Plassholder for tekst 7">
            <a:extLst>
              <a:ext uri="{FF2B5EF4-FFF2-40B4-BE49-F238E27FC236}">
                <a16:creationId xmlns:a16="http://schemas.microsoft.com/office/drawing/2014/main" id="{E542AD9A-49C6-44F2-84FF-9A48DDA60D8F}"/>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rgbClr val="020E50"/>
                </a:solidFill>
              </a:defRPr>
            </a:lvl1pPr>
          </a:lstStyle>
          <a:p>
            <a:pPr lvl="0"/>
            <a:r>
              <a:rPr lang="nb-NO" err="1"/>
              <a:t>Click</a:t>
            </a:r>
            <a:r>
              <a:rPr lang="nb-NO"/>
              <a:t> to </a:t>
            </a:r>
            <a:r>
              <a:rPr lang="nb-NO" err="1"/>
              <a:t>edit</a:t>
            </a:r>
            <a:r>
              <a:rPr lang="nb-NO"/>
              <a:t> </a:t>
            </a:r>
            <a:r>
              <a:rPr lang="nb-NO" err="1"/>
              <a:t>subtitle</a:t>
            </a:r>
            <a:endParaRPr lang="nb-NO"/>
          </a:p>
        </p:txBody>
      </p:sp>
      <p:cxnSp>
        <p:nvCxnSpPr>
          <p:cNvPr id="15" name="Rett linje 14">
            <a:extLst>
              <a:ext uri="{FF2B5EF4-FFF2-40B4-BE49-F238E27FC236}">
                <a16:creationId xmlns:a16="http://schemas.microsoft.com/office/drawing/2014/main" id="{59D03F27-AC8E-49ED-BD3F-EEA7682EE665}"/>
              </a:ext>
            </a:extLst>
          </p:cNvPr>
          <p:cNvCxnSpPr/>
          <p:nvPr userDrawn="1"/>
        </p:nvCxnSpPr>
        <p:spPr>
          <a:xfrm flipH="1">
            <a:off x="2138363" y="2772625"/>
            <a:ext cx="7915273" cy="0"/>
          </a:xfrm>
          <a:prstGeom prst="line">
            <a:avLst/>
          </a:prstGeom>
          <a:ln w="19050">
            <a:solidFill>
              <a:srgbClr val="020E50"/>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58F7166E-B5BC-4ED8-B1B9-73CB241E3FBF}"/>
              </a:ext>
            </a:extLst>
          </p:cNvPr>
          <p:cNvPicPr>
            <a:picLocks noChangeAspect="1"/>
          </p:cNvPicPr>
          <p:nvPr userDrawn="1"/>
        </p:nvPicPr>
        <p:blipFill>
          <a:blip r:embed="rId4"/>
          <a:srcRect/>
          <a:stretch/>
        </p:blipFill>
        <p:spPr>
          <a:xfrm>
            <a:off x="9248500" y="6145665"/>
            <a:ext cx="1530512" cy="498409"/>
          </a:xfrm>
          <a:prstGeom prst="rect">
            <a:avLst/>
          </a:prstGeom>
          <a:noFill/>
        </p:spPr>
      </p:pic>
      <p:pic>
        <p:nvPicPr>
          <p:cNvPr id="17" name="Grafikk 16">
            <a:extLst>
              <a:ext uri="{FF2B5EF4-FFF2-40B4-BE49-F238E27FC236}">
                <a16:creationId xmlns:a16="http://schemas.microsoft.com/office/drawing/2014/main" id="{3E46AB02-5041-4B8B-AA8B-F82AEDEAE91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70318" y="6149116"/>
            <a:ext cx="468016" cy="412057"/>
          </a:xfrm>
          <a:prstGeom prst="rect">
            <a:avLst/>
          </a:prstGeom>
        </p:spPr>
      </p:pic>
      <p:pic>
        <p:nvPicPr>
          <p:cNvPr id="18" name="Grafikk 17">
            <a:extLst>
              <a:ext uri="{FF2B5EF4-FFF2-40B4-BE49-F238E27FC236}">
                <a16:creationId xmlns:a16="http://schemas.microsoft.com/office/drawing/2014/main" id="{EB27BCCE-5AAC-4A73-A525-C3330F0C81B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87144" y="5905709"/>
            <a:ext cx="1973008" cy="655463"/>
          </a:xfrm>
          <a:prstGeom prst="rect">
            <a:avLst/>
          </a:prstGeom>
        </p:spPr>
      </p:pic>
      <p:pic>
        <p:nvPicPr>
          <p:cNvPr id="19" name="Grafikk 18">
            <a:extLst>
              <a:ext uri="{FF2B5EF4-FFF2-40B4-BE49-F238E27FC236}">
                <a16:creationId xmlns:a16="http://schemas.microsoft.com/office/drawing/2014/main" id="{84BFCA96-A7CF-4044-966E-266BEBB9E94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76227" y="6059434"/>
            <a:ext cx="2482007" cy="501739"/>
          </a:xfrm>
          <a:prstGeom prst="rect">
            <a:avLst/>
          </a:prstGeom>
        </p:spPr>
      </p:pic>
    </p:spTree>
    <p:extLst>
      <p:ext uri="{BB962C8B-B14F-4D97-AF65-F5344CB8AC3E}">
        <p14:creationId xmlns:p14="http://schemas.microsoft.com/office/powerpoint/2010/main" val="2288840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C03F8494-870F-4365-9CD8-DDF585B6B56D}"/>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2C7E634D-C814-4945-9B4C-17E85079B685}" type="datetime4">
              <a:rPr lang="nb-NO" smtClean="0"/>
              <a:pPr/>
              <a:t>31. mai 2024</a:t>
            </a:fld>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237036833"/>
      </p:ext>
    </p:extLst>
  </p:cSld>
  <p:clrMap bg1="lt1" tx1="dk1" bg2="lt2" tx2="dk2" accent1="accent1" accent2="accent2" accent3="accent3" accent4="accent4" accent5="accent5" accent6="accent6" hlink="hlink" folHlink="folHlink"/>
  <p:sldLayoutIdLst>
    <p:sldLayoutId id="2147483688" r:id="rId1"/>
    <p:sldLayoutId id="2147483660" r:id="rId2"/>
    <p:sldLayoutId id="2147483689" r:id="rId3"/>
    <p:sldLayoutId id="2147483679" r:id="rId4"/>
    <p:sldLayoutId id="2147483737" r:id="rId5"/>
    <p:sldLayoutId id="2147483684" r:id="rId6"/>
    <p:sldLayoutId id="2147483680" r:id="rId7"/>
    <p:sldLayoutId id="2147483685" r:id="rId8"/>
    <p:sldLayoutId id="2147483683" r:id="rId9"/>
    <p:sldLayoutId id="2147483686" r:id="rId10"/>
    <p:sldLayoutId id="2147483682" r:id="rId11"/>
    <p:sldLayoutId id="2147483676" r:id="rId12"/>
    <p:sldLayoutId id="2147483677" r:id="rId13"/>
    <p:sldLayoutId id="2147483687" r:id="rId14"/>
    <p:sldLayoutId id="2147483650" r:id="rId15"/>
    <p:sldLayoutId id="2147483662" r:id="rId16"/>
    <p:sldLayoutId id="2147483673" r:id="rId17"/>
    <p:sldLayoutId id="2147483674" r:id="rId18"/>
    <p:sldLayoutId id="2147483672" r:id="rId19"/>
    <p:sldLayoutId id="2147483711" r:id="rId20"/>
    <p:sldLayoutId id="2147483710" r:id="rId21"/>
    <p:sldLayoutId id="2147483709" r:id="rId22"/>
    <p:sldLayoutId id="2147483736" r:id="rId2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25"/>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586862-17E3-F304-9A53-FA4F2D651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C52298C4-CEAB-7383-A263-91FEDB45E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D538345-ECC8-14CE-AF8D-6009CD9706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1A929-AF47-4A09-89A3-E4267526BF67}" type="datetimeFigureOut">
              <a:rPr lang="nb-NO" smtClean="0"/>
              <a:t>31.05.2024</a:t>
            </a:fld>
            <a:endParaRPr lang="nb-NO"/>
          </a:p>
        </p:txBody>
      </p:sp>
      <p:sp>
        <p:nvSpPr>
          <p:cNvPr id="5" name="Footer Placeholder 4">
            <a:extLst>
              <a:ext uri="{FF2B5EF4-FFF2-40B4-BE49-F238E27FC236}">
                <a16:creationId xmlns:a16="http://schemas.microsoft.com/office/drawing/2014/main" id="{E01059BC-7A65-F923-7045-F1FFA585CD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876BC37F-295C-690A-CCB4-A859AF5A5E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788B1-2450-45E4-97FA-C2F6E8E4B03D}" type="slidenum">
              <a:rPr lang="nb-NO" smtClean="0"/>
              <a:t>‹#›</a:t>
            </a:fld>
            <a:endParaRPr lang="nb-NO"/>
          </a:p>
        </p:txBody>
      </p:sp>
    </p:spTree>
    <p:extLst>
      <p:ext uri="{BB962C8B-B14F-4D97-AF65-F5344CB8AC3E}">
        <p14:creationId xmlns:p14="http://schemas.microsoft.com/office/powerpoint/2010/main" val="33159376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457681-09AE-15D4-80BC-1CA8E7DE3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8C77DC0B-A69C-E743-53A5-B98F616A29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AFC5F48-8D6E-37C9-3518-C4AE3681E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0DA10-EF74-442E-B004-B43BB3D32132}" type="datetimeFigureOut">
              <a:rPr lang="nb-NO" smtClean="0"/>
              <a:t>31.05.2024</a:t>
            </a:fld>
            <a:endParaRPr lang="nb-NO"/>
          </a:p>
        </p:txBody>
      </p:sp>
      <p:sp>
        <p:nvSpPr>
          <p:cNvPr id="5" name="Footer Placeholder 4">
            <a:extLst>
              <a:ext uri="{FF2B5EF4-FFF2-40B4-BE49-F238E27FC236}">
                <a16:creationId xmlns:a16="http://schemas.microsoft.com/office/drawing/2014/main" id="{7F745CDB-2252-125F-64B7-31C2198A3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15CEE8BB-017E-3FA3-2C8D-CBB8EA7E7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3F757-A69E-40C2-9DC0-6F8A3EE8E32A}" type="slidenum">
              <a:rPr lang="nb-NO" smtClean="0"/>
              <a:t>‹#›</a:t>
            </a:fld>
            <a:endParaRPr lang="nb-NO"/>
          </a:p>
        </p:txBody>
      </p:sp>
    </p:spTree>
    <p:extLst>
      <p:ext uri="{BB962C8B-B14F-4D97-AF65-F5344CB8AC3E}">
        <p14:creationId xmlns:p14="http://schemas.microsoft.com/office/powerpoint/2010/main" val="97260048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2C7E634D-C814-4945-9B4C-17E85079B685}" type="datetime4">
              <a:rPr lang="nb-NO" smtClean="0"/>
              <a:pPr/>
              <a:t>31. mai 2024</a:t>
            </a:fld>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42729177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19"/>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61.svg"/><Relationship Id="rId11" Type="http://schemas.openxmlformats.org/officeDocument/2006/relationships/image" Target="../media/image66.jp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png"/><Relationship Id="rId1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92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E7293DA-3B40-447C-B00C-DD5A7BFCF579}"/>
              </a:ext>
            </a:extLst>
          </p:cNvPr>
          <p:cNvSpPr txBox="1"/>
          <p:nvPr/>
        </p:nvSpPr>
        <p:spPr>
          <a:xfrm>
            <a:off x="590421" y="1583540"/>
            <a:ext cx="6225581"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alibri" panose="020F0502020204030204"/>
                <a:ea typeface="+mn-ea"/>
                <a:cs typeface="+mn-cs"/>
              </a:rPr>
              <a:t>Acknowledgement</a:t>
            </a:r>
            <a:endParaRPr lang="en-GB" sz="3200" b="0" i="0" u="none" strike="noStrike" kern="1200" cap="none" spc="0" normalizeH="0" baseline="0" noProof="0" dirty="0">
              <a:ln>
                <a:noFill/>
              </a:ln>
              <a:effectLst/>
              <a:uLnTx/>
              <a:uFillTx/>
              <a:latin typeface="Calibri" panose="020F0502020204030204"/>
              <a:cs typeface="Calibri"/>
            </a:endParaRPr>
          </a:p>
        </p:txBody>
      </p:sp>
      <p:sp>
        <p:nvSpPr>
          <p:cNvPr id="18" name="AutoShape 8" descr="Peto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2" name="TekstSylinder 1">
            <a:extLst>
              <a:ext uri="{FF2B5EF4-FFF2-40B4-BE49-F238E27FC236}">
                <a16:creationId xmlns:a16="http://schemas.microsoft.com/office/drawing/2014/main" id="{0AEEEE43-0CF5-44B9-B4CF-763656C6ABD3}"/>
              </a:ext>
            </a:extLst>
          </p:cNvPr>
          <p:cNvSpPr txBox="1"/>
          <p:nvPr/>
        </p:nvSpPr>
        <p:spPr>
          <a:xfrm>
            <a:off x="689956" y="2676699"/>
            <a:ext cx="8030095" cy="553998"/>
          </a:xfrm>
          <a:prstGeom prst="rect">
            <a:avLst/>
          </a:prstGeom>
          <a:noFill/>
        </p:spPr>
        <p:txBody>
          <a:bodyPr wrap="square" lIns="0" tIns="0" rIns="0" bIns="0" rtlCol="0" anchor="t">
            <a:spAutoFit/>
          </a:bodyPr>
          <a:lstStyle/>
          <a:p>
            <a:r>
              <a:rPr lang="en-US" i="1" dirty="0"/>
              <a:t>The author(s) acknowledge the Research Council of Norway and the industry partners of NCS2030 – RCN project number 331644 – for their support.</a:t>
            </a:r>
            <a:endParaRPr lang="nb-NO" i="1" dirty="0">
              <a:latin typeface="Tahoma" charset="0"/>
              <a:ea typeface="Tahoma" charset="0"/>
              <a:cs typeface="Tahoma" charset="0"/>
            </a:endParaRPr>
          </a:p>
        </p:txBody>
      </p:sp>
    </p:spTree>
    <p:extLst>
      <p:ext uri="{BB962C8B-B14F-4D97-AF65-F5344CB8AC3E}">
        <p14:creationId xmlns:p14="http://schemas.microsoft.com/office/powerpoint/2010/main" val="150170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852E52-AA0A-902A-7A01-C2DDFFEA30E5}"/>
              </a:ext>
            </a:extLst>
          </p:cNvPr>
          <p:cNvSpPr>
            <a:spLocks noGrp="1"/>
          </p:cNvSpPr>
          <p:nvPr>
            <p:ph type="title"/>
          </p:nvPr>
        </p:nvSpPr>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en-US" sz="3600" b="0" i="0" u="none" strike="noStrike" kern="1200" cap="none" spc="0" normalizeH="0" baseline="0" dirty="0">
                <a:ln>
                  <a:noFill/>
                </a:ln>
                <a:effectLst/>
                <a:uLnTx/>
                <a:uFillTx/>
                <a:latin typeface="Tahoma"/>
                <a:ea typeface="Tahoma"/>
                <a:cs typeface="Tahoma"/>
              </a:rPr>
              <a:t>The petroleum research </a:t>
            </a:r>
            <a:r>
              <a:rPr lang="en-US" sz="3600" dirty="0" err="1">
                <a:latin typeface="Tahoma"/>
                <a:ea typeface="Tahoma"/>
                <a:cs typeface="Tahoma"/>
              </a:rPr>
              <a:t>centres</a:t>
            </a:r>
            <a:r>
              <a:rPr kumimoji="0" lang="en-US" sz="3600" b="0" i="0" u="none" strike="noStrike" kern="1200" cap="none" spc="0" normalizeH="0" baseline="0" dirty="0">
                <a:ln>
                  <a:noFill/>
                </a:ln>
                <a:effectLst/>
                <a:uLnTx/>
                <a:uFillTx/>
                <a:latin typeface="Tahoma"/>
                <a:ea typeface="Tahoma"/>
                <a:cs typeface="Tahoma"/>
              </a:rPr>
              <a:t> (</a:t>
            </a:r>
            <a:r>
              <a:rPr lang="en-US" sz="3600" dirty="0">
                <a:latin typeface="Tahoma"/>
                <a:ea typeface="Tahoma"/>
                <a:cs typeface="Tahoma"/>
              </a:rPr>
              <a:t>PETROCENTRES</a:t>
            </a:r>
            <a:r>
              <a:rPr kumimoji="0" lang="en-US" sz="3600" b="0" i="0" u="none" strike="noStrike" kern="1200" cap="none" spc="0" normalizeH="0" baseline="0" dirty="0">
                <a:ln>
                  <a:noFill/>
                </a:ln>
                <a:effectLst/>
                <a:uLnTx/>
                <a:uFillTx/>
                <a:latin typeface="Tahoma"/>
                <a:ea typeface="Tahoma"/>
                <a:cs typeface="Tahoma"/>
              </a:rPr>
              <a:t>)</a:t>
            </a:r>
            <a:br>
              <a:rPr lang="en-US" sz="3600" b="0" i="0" u="none" strike="noStrike" kern="1200" cap="none" spc="0" normalizeH="0" baseline="0" dirty="0">
                <a:ln>
                  <a:noFill/>
                </a:ln>
                <a:effectLst/>
                <a:uLnTx/>
                <a:uFillTx/>
                <a:latin typeface="Tahoma" charset="0"/>
                <a:ea typeface="Tahoma" charset="0"/>
                <a:cs typeface="Tahoma" charset="0"/>
              </a:rPr>
            </a:br>
            <a:br>
              <a:rPr lang="en-GB" sz="3600" b="0" i="0" u="none" strike="noStrike" kern="1200" cap="none" spc="0" normalizeH="0" baseline="0" dirty="0">
                <a:ln>
                  <a:noFill/>
                </a:ln>
                <a:effectLst/>
                <a:uLnTx/>
                <a:uFillTx/>
                <a:latin typeface="Tahoma" charset="0"/>
                <a:ea typeface="Tahoma" charset="0"/>
                <a:cs typeface="Tahoma" charset="0"/>
              </a:rPr>
            </a:br>
            <a:endParaRPr lang="nb-NO"/>
          </a:p>
        </p:txBody>
      </p:sp>
      <p:sp>
        <p:nvSpPr>
          <p:cNvPr id="8" name="Text Placeholder 7">
            <a:extLst>
              <a:ext uri="{FF2B5EF4-FFF2-40B4-BE49-F238E27FC236}">
                <a16:creationId xmlns:a16="http://schemas.microsoft.com/office/drawing/2014/main" id="{564D31EA-728A-B04C-DCFE-1E30BC876325}"/>
              </a:ext>
            </a:extLst>
          </p:cNvPr>
          <p:cNvSpPr>
            <a:spLocks noGrp="1"/>
          </p:cNvSpPr>
          <p:nvPr>
            <p:ph type="body" sz="quarter" idx="13"/>
          </p:nvPr>
        </p:nvSpPr>
        <p:spPr>
          <a:xfrm>
            <a:off x="683222" y="1400175"/>
            <a:ext cx="9583408" cy="4581525"/>
          </a:xfrm>
        </p:spPr>
        <p:txBody>
          <a:bodyPr vert="horz" lIns="0" tIns="0" rIns="0" bIns="0" rtlCol="0" anchor="t">
            <a:normAutofit lnSpcReduction="10000"/>
          </a:bodyPr>
          <a:lstStyle/>
          <a:p>
            <a:pPr marL="323850" indent="-323850">
              <a:buFont typeface="Arial" panose="020B0604020202020204" pitchFamily="34" charset="0"/>
              <a:buChar char="•"/>
            </a:pPr>
            <a:r>
              <a:rPr lang="en-US" sz="2400" dirty="0">
                <a:latin typeface="+mn-lt"/>
                <a:ea typeface="+mn-ea"/>
                <a:cs typeface="+mn-cs"/>
              </a:rPr>
              <a:t>The </a:t>
            </a:r>
            <a:r>
              <a:rPr lang="en-US" sz="2400" dirty="0" err="1">
                <a:latin typeface="+mn-lt"/>
                <a:ea typeface="+mn-ea"/>
                <a:cs typeface="+mn-cs"/>
              </a:rPr>
              <a:t>programme</a:t>
            </a:r>
            <a:r>
              <a:rPr lang="en-US" sz="2400" dirty="0">
                <a:latin typeface="+mn-lt"/>
                <a:ea typeface="+mn-ea"/>
                <a:cs typeface="+mn-cs"/>
              </a:rPr>
              <a:t> was established in 2013 and is administered by the Research Council of Norway.</a:t>
            </a:r>
            <a:endParaRPr lang="en-GB" sz="2400" dirty="0">
              <a:latin typeface="+mn-lt"/>
              <a:ea typeface="+mn-ea"/>
              <a:cs typeface="Calibri" panose="020F0502020204030204"/>
            </a:endParaRPr>
          </a:p>
          <a:p>
            <a:pPr marL="323850" indent="-323850">
              <a:buFont typeface="Arial" panose="020B0604020202020204" pitchFamily="34" charset="0"/>
              <a:buChar char="•"/>
            </a:pPr>
            <a:r>
              <a:rPr lang="en-GB" sz="2400" dirty="0">
                <a:latin typeface="+mn-lt"/>
                <a:ea typeface="+mn-ea"/>
                <a:cs typeface="+mn-cs"/>
              </a:rPr>
              <a:t>The centres work with challenges of great national importance and receive public funding for a maximum period of eight years.</a:t>
            </a:r>
            <a:endParaRPr lang="en-GB" sz="2400" dirty="0">
              <a:latin typeface="+mn-lt"/>
              <a:ea typeface="+mn-ea"/>
              <a:cs typeface="Calibri" panose="020F0502020204030204"/>
            </a:endParaRPr>
          </a:p>
          <a:p>
            <a:pPr marL="323850" indent="-323850">
              <a:buFont typeface="Arial" panose="020B0604020202020204" pitchFamily="34" charset="0"/>
              <a:buChar char="•"/>
            </a:pPr>
            <a:r>
              <a:rPr lang="en-US" sz="2400" dirty="0">
                <a:latin typeface="+mn-lt"/>
                <a:ea typeface="+mn-ea"/>
                <a:cs typeface="+mn-cs"/>
              </a:rPr>
              <a:t>Consists of research institutions  and industry partners and involves a long-term and targeted research effort at a high international level.</a:t>
            </a:r>
            <a:endParaRPr lang="en-GB" sz="2400" dirty="0">
              <a:latin typeface="+mn-lt"/>
              <a:ea typeface="+mn-ea"/>
              <a:cs typeface="Calibri" panose="020F0502020204030204"/>
            </a:endParaRPr>
          </a:p>
          <a:p>
            <a:pPr marL="323850" indent="-323850">
              <a:buFont typeface="Arial" panose="020B0604020202020204" pitchFamily="34" charset="0"/>
              <a:buChar char="•"/>
            </a:pPr>
            <a:r>
              <a:rPr lang="en-US" sz="2400" dirty="0">
                <a:latin typeface="+mn-lt"/>
                <a:ea typeface="+mn-ea"/>
                <a:cs typeface="+mn-cs"/>
              </a:rPr>
              <a:t>Main objective ‘</a:t>
            </a:r>
            <a:r>
              <a:rPr lang="en-US" sz="2400" b="1" dirty="0">
                <a:latin typeface="+mn-lt"/>
                <a:ea typeface="+mn-ea"/>
                <a:cs typeface="+mn-cs"/>
              </a:rPr>
              <a:t>Sustainable management </a:t>
            </a:r>
            <a:r>
              <a:rPr lang="en-US" sz="2400" dirty="0">
                <a:latin typeface="+mn-lt"/>
                <a:ea typeface="+mn-ea"/>
                <a:cs typeface="+mn-cs"/>
              </a:rPr>
              <a:t>of the environment, resources, nature and areas’ and more specifically, the sub-goal “</a:t>
            </a:r>
            <a:r>
              <a:rPr lang="en-US" sz="2400" b="1" dirty="0">
                <a:latin typeface="+mn-lt"/>
                <a:ea typeface="+mn-ea"/>
                <a:cs typeface="+mn-cs"/>
              </a:rPr>
              <a:t>Responsible management of Norwegian petroleum resources </a:t>
            </a:r>
            <a:r>
              <a:rPr lang="en-US" sz="2400" dirty="0">
                <a:latin typeface="+mn-lt"/>
                <a:ea typeface="+mn-ea"/>
                <a:cs typeface="+mn-cs"/>
              </a:rPr>
              <a:t>in areas opened for petroleum activities”. </a:t>
            </a:r>
            <a:endParaRPr lang="en-US" sz="2400" dirty="0">
              <a:latin typeface="+mn-lt"/>
              <a:ea typeface="+mn-ea"/>
              <a:cs typeface="Calibri"/>
            </a:endParaRPr>
          </a:p>
          <a:p>
            <a:pPr marL="323850" indent="-323850">
              <a:buFont typeface="Arial" panose="020B0604020202020204" pitchFamily="34" charset="0"/>
              <a:buChar char="•"/>
            </a:pPr>
            <a:r>
              <a:rPr lang="en-US" sz="2400" dirty="0">
                <a:latin typeface="+mn-lt"/>
                <a:ea typeface="+mn-ea"/>
                <a:cs typeface="+mn-cs"/>
              </a:rPr>
              <a:t>Long-term research, international level, and address specific challenges related to the exploitation of Norwegian petroleum resources. </a:t>
            </a:r>
            <a:endParaRPr lang="en-US" sz="2400" dirty="0">
              <a:latin typeface="+mn-lt"/>
              <a:ea typeface="+mn-ea"/>
              <a:cs typeface="Calibri"/>
            </a:endParaRPr>
          </a:p>
          <a:p>
            <a:pPr marL="323850" indent="-323850">
              <a:buFont typeface="Arial" panose="020B0604020202020204" pitchFamily="34" charset="0"/>
              <a:buChar char="•"/>
            </a:pPr>
            <a:r>
              <a:rPr lang="en-GB" sz="2400" dirty="0">
                <a:latin typeface="+mn-lt"/>
                <a:ea typeface="+mn-ea"/>
                <a:cs typeface="+mn-cs"/>
              </a:rPr>
              <a:t>NCS2030 was established as a </a:t>
            </a:r>
            <a:r>
              <a:rPr lang="en-GB" sz="2400" dirty="0" err="1">
                <a:latin typeface="+mn-lt"/>
                <a:ea typeface="+mn-ea"/>
                <a:cs typeface="+mn-cs"/>
              </a:rPr>
              <a:t>Petrocentre</a:t>
            </a:r>
            <a:r>
              <a:rPr lang="en-GB" sz="2400" dirty="0">
                <a:latin typeface="+mn-lt"/>
                <a:ea typeface="+mn-ea"/>
                <a:cs typeface="+mn-cs"/>
              </a:rPr>
              <a:t> in 2021.</a:t>
            </a:r>
            <a:endParaRPr lang="en-GB" sz="2400" dirty="0">
              <a:latin typeface="+mn-lt"/>
              <a:ea typeface="+mn-ea"/>
              <a:cs typeface="Calibri"/>
            </a:endParaRPr>
          </a:p>
          <a:p>
            <a:pPr marL="323850" indent="-323850"/>
            <a:endParaRPr lang="en-GB"/>
          </a:p>
        </p:txBody>
      </p:sp>
    </p:spTree>
    <p:extLst>
      <p:ext uri="{BB962C8B-B14F-4D97-AF65-F5344CB8AC3E}">
        <p14:creationId xmlns:p14="http://schemas.microsoft.com/office/powerpoint/2010/main" val="297064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8DCDA56B-5E42-B375-6D7E-BAF1513A34B4}"/>
              </a:ext>
            </a:extLst>
          </p:cNvPr>
          <p:cNvGrpSpPr/>
          <p:nvPr/>
        </p:nvGrpSpPr>
        <p:grpSpPr>
          <a:xfrm>
            <a:off x="1287334" y="2241653"/>
            <a:ext cx="9460537" cy="3789958"/>
            <a:chOff x="1323181" y="1981822"/>
            <a:chExt cx="9460537" cy="3789958"/>
          </a:xfrm>
        </p:grpSpPr>
        <p:sp>
          <p:nvSpPr>
            <p:cNvPr id="3" name="Oval 4">
              <a:extLst>
                <a:ext uri="{FF2B5EF4-FFF2-40B4-BE49-F238E27FC236}">
                  <a16:creationId xmlns:a16="http://schemas.microsoft.com/office/drawing/2014/main" id="{434FB184-A67F-9249-0784-FA0F5AC98EB0}"/>
                </a:ext>
              </a:extLst>
            </p:cNvPr>
            <p:cNvSpPr/>
            <p:nvPr/>
          </p:nvSpPr>
          <p:spPr>
            <a:xfrm>
              <a:off x="1323181" y="2908871"/>
              <a:ext cx="9266548" cy="2122442"/>
            </a:xfrm>
            <a:prstGeom prst="ellipse">
              <a:avLst/>
            </a:prstGeom>
            <a:noFill/>
            <a:ln w="38100" cap="flat" cmpd="sng" algn="ctr">
              <a:solidFill>
                <a:srgbClr val="ED7D31">
                  <a:lumMod val="60000"/>
                  <a:lumOff val="4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Ellipse 3">
              <a:extLst>
                <a:ext uri="{FF2B5EF4-FFF2-40B4-BE49-F238E27FC236}">
                  <a16:creationId xmlns:a16="http://schemas.microsoft.com/office/drawing/2014/main" id="{32812D0E-F62C-CA44-55EC-48A935B67886}"/>
                </a:ext>
              </a:extLst>
            </p:cNvPr>
            <p:cNvSpPr/>
            <p:nvPr/>
          </p:nvSpPr>
          <p:spPr>
            <a:xfrm>
              <a:off x="3841685" y="2349630"/>
              <a:ext cx="3523130" cy="3030057"/>
            </a:xfrm>
            <a:prstGeom prst="ellipse">
              <a:avLst/>
            </a:prstGeom>
            <a:solidFill>
              <a:sysClr val="window" lastClr="FFFFFF"/>
            </a:solidFill>
            <a:ln w="85725" cap="flat" cmpd="thickThin" algn="ctr">
              <a:solidFill>
                <a:srgbClr val="70AD47">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5" name="Group 6">
              <a:extLst>
                <a:ext uri="{FF2B5EF4-FFF2-40B4-BE49-F238E27FC236}">
                  <a16:creationId xmlns:a16="http://schemas.microsoft.com/office/drawing/2014/main" id="{6DE53134-D6BC-39C5-5F6C-780D7BC1FC83}"/>
                </a:ext>
              </a:extLst>
            </p:cNvPr>
            <p:cNvGrpSpPr/>
            <p:nvPr/>
          </p:nvGrpSpPr>
          <p:grpSpPr>
            <a:xfrm>
              <a:off x="1670504" y="3487555"/>
              <a:ext cx="9113214" cy="2284225"/>
              <a:chOff x="-460045" y="2265228"/>
              <a:chExt cx="9113214" cy="2284225"/>
            </a:xfrm>
          </p:grpSpPr>
          <p:sp>
            <p:nvSpPr>
              <p:cNvPr id="19" name="Rectangle 20">
                <a:extLst>
                  <a:ext uri="{FF2B5EF4-FFF2-40B4-BE49-F238E27FC236}">
                    <a16:creationId xmlns:a16="http://schemas.microsoft.com/office/drawing/2014/main" id="{83E646D7-CC8E-C4BC-E1FC-18F522A75C6F}"/>
                  </a:ext>
                </a:extLst>
              </p:cNvPr>
              <p:cNvSpPr/>
              <p:nvPr/>
            </p:nvSpPr>
            <p:spPr>
              <a:xfrm>
                <a:off x="-460045" y="2522995"/>
                <a:ext cx="102507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panose="020F0502020204030204"/>
                    <a:ea typeface="Calibri" panose="020F0502020204030204" pitchFamily="34" charset="0"/>
                    <a:cs typeface="Calibri" panose="020F0502020204030204" pitchFamily="34" charset="0"/>
                  </a:rPr>
                  <a:t>Society</a:t>
                </a:r>
                <a:endParaRPr kumimoji="0" lang="en-US" sz="1800" b="1" i="0" u="none" strike="noStrike" kern="0" cap="none" spc="0" normalizeH="0" baseline="0" noProof="0">
                  <a:ln>
                    <a:noFill/>
                  </a:ln>
                  <a:effectLst/>
                  <a:uLnTx/>
                  <a:uFillTx/>
                  <a:latin typeface="Calibri" panose="020F0502020204030204"/>
                  <a:ea typeface="+mn-ea"/>
                  <a:cs typeface="+mn-cs"/>
                </a:endParaRPr>
              </a:p>
            </p:txBody>
          </p:sp>
          <p:sp>
            <p:nvSpPr>
              <p:cNvPr id="20" name="Rectangle 21">
                <a:extLst>
                  <a:ext uri="{FF2B5EF4-FFF2-40B4-BE49-F238E27FC236}">
                    <a16:creationId xmlns:a16="http://schemas.microsoft.com/office/drawing/2014/main" id="{AA63C772-9106-4108-E85A-03CDBBCF4AF4}"/>
                  </a:ext>
                </a:extLst>
              </p:cNvPr>
              <p:cNvSpPr/>
              <p:nvPr/>
            </p:nvSpPr>
            <p:spPr>
              <a:xfrm>
                <a:off x="4080292" y="4084739"/>
                <a:ext cx="147119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panose="020F0502020204030204"/>
                    <a:ea typeface="Calibri" panose="020F0502020204030204" pitchFamily="34" charset="0"/>
                    <a:cs typeface="Calibri" panose="020F0502020204030204" pitchFamily="34" charset="0"/>
                  </a:rPr>
                  <a:t>Digitalization</a:t>
                </a:r>
                <a:endParaRPr kumimoji="0" lang="en-US" sz="1800" b="1" i="0" u="none" strike="noStrike" kern="0" cap="none" spc="0" normalizeH="0" baseline="0" noProof="0">
                  <a:ln>
                    <a:noFill/>
                  </a:ln>
                  <a:effectLst/>
                  <a:uLnTx/>
                  <a:uFillTx/>
                  <a:latin typeface="Calibri" panose="020F0502020204030204"/>
                  <a:ea typeface="+mn-ea"/>
                  <a:cs typeface="+mn-cs"/>
                </a:endParaRPr>
              </a:p>
            </p:txBody>
          </p:sp>
          <p:sp>
            <p:nvSpPr>
              <p:cNvPr id="21" name="Oval 22">
                <a:extLst>
                  <a:ext uri="{FF2B5EF4-FFF2-40B4-BE49-F238E27FC236}">
                    <a16:creationId xmlns:a16="http://schemas.microsoft.com/office/drawing/2014/main" id="{998403AD-EACC-540E-C157-BFCDA25E2106}"/>
                  </a:ext>
                </a:extLst>
              </p:cNvPr>
              <p:cNvSpPr/>
              <p:nvPr/>
            </p:nvSpPr>
            <p:spPr>
              <a:xfrm>
                <a:off x="2636641" y="3053368"/>
                <a:ext cx="1605508" cy="1496085"/>
              </a:xfrm>
              <a:prstGeom prst="ellipse">
                <a:avLst/>
              </a:prstGeom>
              <a:blipFill>
                <a:blip r:embed="rId3"/>
                <a:stretch>
                  <a:fillRect/>
                </a:stretch>
              </a:blipFill>
              <a:ln w="762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3">
                <a:extLst>
                  <a:ext uri="{FF2B5EF4-FFF2-40B4-BE49-F238E27FC236}">
                    <a16:creationId xmlns:a16="http://schemas.microsoft.com/office/drawing/2014/main" id="{B84D15A6-F120-A1EA-7F4F-1A42132A74A8}"/>
                  </a:ext>
                </a:extLst>
              </p:cNvPr>
              <p:cNvSpPr/>
              <p:nvPr/>
            </p:nvSpPr>
            <p:spPr>
              <a:xfrm>
                <a:off x="6469798" y="2397381"/>
                <a:ext cx="21833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panose="020F0502020204030204"/>
                    <a:ea typeface="+mn-ea"/>
                    <a:cs typeface="Calibri" panose="020F0502020204030204" pitchFamily="34" charset="0"/>
                  </a:rPr>
                  <a:t>Net-zero emission production</a:t>
                </a:r>
                <a:endParaRPr kumimoji="0" lang="en-US" sz="1800" b="1" i="0" u="none" strike="noStrike" kern="0" cap="none" spc="0" normalizeH="0" baseline="0" noProof="0">
                  <a:ln>
                    <a:noFill/>
                  </a:ln>
                  <a:effectLst/>
                  <a:uLnTx/>
                  <a:uFillTx/>
                  <a:latin typeface="Calibri" panose="020F0502020204030204"/>
                  <a:ea typeface="+mn-ea"/>
                  <a:cs typeface="Calibri" panose="020F0502020204030204" pitchFamily="34" charset="0"/>
                </a:endParaRPr>
              </a:p>
            </p:txBody>
          </p:sp>
          <p:sp>
            <p:nvSpPr>
              <p:cNvPr id="23" name="Rectangle 24">
                <a:extLst>
                  <a:ext uri="{FF2B5EF4-FFF2-40B4-BE49-F238E27FC236}">
                    <a16:creationId xmlns:a16="http://schemas.microsoft.com/office/drawing/2014/main" id="{DAAB167A-93AE-C1A6-8F24-A7A16D7B432D}"/>
                  </a:ext>
                </a:extLst>
              </p:cNvPr>
              <p:cNvSpPr/>
              <p:nvPr/>
            </p:nvSpPr>
            <p:spPr>
              <a:xfrm>
                <a:off x="2190799" y="2265228"/>
                <a:ext cx="2657449"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Calibri" panose="020F0502020204030204"/>
                  </a:rPr>
                  <a:t>Sustainable Subsurface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Calibri" panose="020F0502020204030204"/>
                  </a:rPr>
                  <a:t>Value Chain</a:t>
                </a:r>
              </a:p>
            </p:txBody>
          </p:sp>
        </p:grpSp>
        <p:sp>
          <p:nvSpPr>
            <p:cNvPr id="6" name="Oval 7">
              <a:extLst>
                <a:ext uri="{FF2B5EF4-FFF2-40B4-BE49-F238E27FC236}">
                  <a16:creationId xmlns:a16="http://schemas.microsoft.com/office/drawing/2014/main" id="{D02CC496-7EFC-82E5-3F39-AA0BAC171FCD}"/>
                </a:ext>
              </a:extLst>
            </p:cNvPr>
            <p:cNvSpPr/>
            <p:nvPr/>
          </p:nvSpPr>
          <p:spPr>
            <a:xfrm>
              <a:off x="2705188" y="3061230"/>
              <a:ext cx="1630448" cy="1578680"/>
            </a:xfrm>
            <a:prstGeom prst="ellipse">
              <a:avLst/>
            </a:prstGeom>
            <a:blipFill>
              <a:blip r:embed="rId4"/>
              <a:stretch>
                <a:fillRect/>
              </a:stretch>
            </a:blipFill>
            <a:ln w="762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Rectangle 8">
              <a:extLst>
                <a:ext uri="{FF2B5EF4-FFF2-40B4-BE49-F238E27FC236}">
                  <a16:creationId xmlns:a16="http://schemas.microsoft.com/office/drawing/2014/main" id="{A7B45032-2E1D-AA48-2A1F-215557ACFAEA}"/>
                </a:ext>
              </a:extLst>
            </p:cNvPr>
            <p:cNvSpPr/>
            <p:nvPr/>
          </p:nvSpPr>
          <p:spPr>
            <a:xfrm>
              <a:off x="9432862" y="4797602"/>
              <a:ext cx="135085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effectLst/>
                  <a:uLnTx/>
                  <a:uFillTx/>
                  <a:latin typeface="Calibri" panose="020F0502020204030204"/>
                  <a:ea typeface="Calibri" panose="020F0502020204030204" pitchFamily="34" charset="0"/>
                  <a:cs typeface="Calibri" panose="020F0502020204030204" pitchFamily="34" charset="0"/>
                </a:rPr>
                <a:t>Innovation</a:t>
              </a: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8" name="Rectangle 9">
              <a:extLst>
                <a:ext uri="{FF2B5EF4-FFF2-40B4-BE49-F238E27FC236}">
                  <a16:creationId xmlns:a16="http://schemas.microsoft.com/office/drawing/2014/main" id="{6C2C783B-D319-2DB0-CF1D-50650382E5B1}"/>
                </a:ext>
              </a:extLst>
            </p:cNvPr>
            <p:cNvSpPr/>
            <p:nvPr/>
          </p:nvSpPr>
          <p:spPr>
            <a:xfrm>
              <a:off x="8997902" y="2633118"/>
              <a:ext cx="122898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Calibri" panose="020F0502020204030204"/>
                  <a:ea typeface="+mn-ea"/>
                  <a:cs typeface="Calibri" panose="020F0502020204030204" pitchFamily="34" charset="0"/>
                </a:rPr>
                <a:t>Outreach</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pitchFamily="34" charset="0"/>
              </a:endParaRPr>
            </a:p>
          </p:txBody>
        </p:sp>
        <p:sp>
          <p:nvSpPr>
            <p:cNvPr id="9" name="Rectangle 10">
              <a:extLst>
                <a:ext uri="{FF2B5EF4-FFF2-40B4-BE49-F238E27FC236}">
                  <a16:creationId xmlns:a16="http://schemas.microsoft.com/office/drawing/2014/main" id="{82FCA33D-5557-9F1A-F8B6-A618EFC5CA87}"/>
                </a:ext>
              </a:extLst>
            </p:cNvPr>
            <p:cNvSpPr/>
            <p:nvPr/>
          </p:nvSpPr>
          <p:spPr>
            <a:xfrm>
              <a:off x="2088366" y="2731507"/>
              <a:ext cx="163044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Calibri" panose="020F0502020204030204"/>
                  <a:ea typeface="+mn-ea"/>
                  <a:cs typeface="Calibri" panose="020F0502020204030204" pitchFamily="34" charset="0"/>
                </a:rPr>
                <a:t>Education</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pitchFamily="34" charset="0"/>
              </a:endParaRPr>
            </a:p>
          </p:txBody>
        </p:sp>
        <p:sp>
          <p:nvSpPr>
            <p:cNvPr id="10" name="Rectangle 11">
              <a:extLst>
                <a:ext uri="{FF2B5EF4-FFF2-40B4-BE49-F238E27FC236}">
                  <a16:creationId xmlns:a16="http://schemas.microsoft.com/office/drawing/2014/main" id="{39051092-70DA-1FBD-A13F-10B5BF95F578}"/>
                </a:ext>
              </a:extLst>
            </p:cNvPr>
            <p:cNvSpPr/>
            <p:nvPr/>
          </p:nvSpPr>
          <p:spPr>
            <a:xfrm>
              <a:off x="1670504" y="4912812"/>
              <a:ext cx="163044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Calibri" panose="020F0502020204030204"/>
                  <a:ea typeface="+mn-ea"/>
                  <a:cs typeface="Calibri" panose="020F0502020204030204" pitchFamily="34" charset="0"/>
                </a:rPr>
                <a:t>Collaboration</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pitchFamily="34" charset="0"/>
              </a:endParaRPr>
            </a:p>
          </p:txBody>
        </p:sp>
        <p:grpSp>
          <p:nvGrpSpPr>
            <p:cNvPr id="11" name="Group 12">
              <a:extLst>
                <a:ext uri="{FF2B5EF4-FFF2-40B4-BE49-F238E27FC236}">
                  <a16:creationId xmlns:a16="http://schemas.microsoft.com/office/drawing/2014/main" id="{D5C222DF-E11F-DE68-85C4-FCDA1581F4A9}"/>
                </a:ext>
              </a:extLst>
            </p:cNvPr>
            <p:cNvGrpSpPr/>
            <p:nvPr/>
          </p:nvGrpSpPr>
          <p:grpSpPr>
            <a:xfrm>
              <a:off x="1938674" y="2899331"/>
              <a:ext cx="8110385" cy="1941861"/>
              <a:chOff x="2461654" y="1424138"/>
              <a:chExt cx="13966584" cy="3208813"/>
            </a:xfrm>
            <a:solidFill>
              <a:srgbClr val="ED7D31"/>
            </a:solidFill>
          </p:grpSpPr>
          <p:sp>
            <p:nvSpPr>
              <p:cNvPr id="15" name="Oval 70">
                <a:extLst>
                  <a:ext uri="{FF2B5EF4-FFF2-40B4-BE49-F238E27FC236}">
                    <a16:creationId xmlns:a16="http://schemas.microsoft.com/office/drawing/2014/main" id="{6DE7AF0B-37E1-BE19-E9D9-B351FCCE263D}"/>
                  </a:ext>
                </a:extLst>
              </p:cNvPr>
              <p:cNvSpPr/>
              <p:nvPr/>
            </p:nvSpPr>
            <p:spPr>
              <a:xfrm>
                <a:off x="15612485" y="3784172"/>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Oval 17">
                <a:extLst>
                  <a:ext uri="{FF2B5EF4-FFF2-40B4-BE49-F238E27FC236}">
                    <a16:creationId xmlns:a16="http://schemas.microsoft.com/office/drawing/2014/main" id="{F9469E08-F947-DBAB-C677-A09FE08D6844}"/>
                  </a:ext>
                </a:extLst>
              </p:cNvPr>
              <p:cNvSpPr/>
              <p:nvPr/>
            </p:nvSpPr>
            <p:spPr>
              <a:xfrm>
                <a:off x="13807752" y="1424138"/>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Oval 70">
                <a:extLst>
                  <a:ext uri="{FF2B5EF4-FFF2-40B4-BE49-F238E27FC236}">
                    <a16:creationId xmlns:a16="http://schemas.microsoft.com/office/drawing/2014/main" id="{07E17CBD-B308-C0C6-70E3-F341634CEF12}"/>
                  </a:ext>
                </a:extLst>
              </p:cNvPr>
              <p:cNvSpPr/>
              <p:nvPr/>
            </p:nvSpPr>
            <p:spPr>
              <a:xfrm>
                <a:off x="2461654" y="1772883"/>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 name="Oval 70">
                <a:extLst>
                  <a:ext uri="{FF2B5EF4-FFF2-40B4-BE49-F238E27FC236}">
                    <a16:creationId xmlns:a16="http://schemas.microsoft.com/office/drawing/2014/main" id="{AB2B76E2-DB5B-7983-58BB-5B1F62C0A76E}"/>
                  </a:ext>
                </a:extLst>
              </p:cNvPr>
              <p:cNvSpPr/>
              <p:nvPr/>
            </p:nvSpPr>
            <p:spPr>
              <a:xfrm>
                <a:off x="2798594" y="3872431"/>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2" name="Rectangle 38">
              <a:extLst>
                <a:ext uri="{FF2B5EF4-FFF2-40B4-BE49-F238E27FC236}">
                  <a16:creationId xmlns:a16="http://schemas.microsoft.com/office/drawing/2014/main" id="{730658E8-9E47-E42C-AB44-8BD791933C04}"/>
                </a:ext>
              </a:extLst>
            </p:cNvPr>
            <p:cNvSpPr/>
            <p:nvPr/>
          </p:nvSpPr>
          <p:spPr>
            <a:xfrm>
              <a:off x="6365350" y="2137433"/>
              <a:ext cx="284403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panose="020F0502020204030204"/>
                  <a:ea typeface="Calibri" panose="020F0502020204030204" pitchFamily="34" charset="0"/>
                  <a:cs typeface="Calibri" panose="020F0502020204030204" pitchFamily="34" charset="0"/>
                </a:rPr>
                <a:t>Subsurface Energy Systems</a:t>
              </a:r>
              <a:endParaRPr kumimoji="0" lang="en-US" sz="1800" b="1" i="0" u="none" strike="noStrike" kern="0" cap="none" spc="0" normalizeH="0" baseline="0" noProof="0">
                <a:ln>
                  <a:noFill/>
                </a:ln>
                <a:effectLst/>
                <a:uLnTx/>
                <a:uFillTx/>
                <a:latin typeface="Calibri" panose="020F0502020204030204"/>
                <a:ea typeface="+mn-ea"/>
                <a:cs typeface="+mn-cs"/>
              </a:endParaRPr>
            </a:p>
          </p:txBody>
        </p:sp>
        <p:sp>
          <p:nvSpPr>
            <p:cNvPr id="13" name="Oval 14">
              <a:extLst>
                <a:ext uri="{FF2B5EF4-FFF2-40B4-BE49-F238E27FC236}">
                  <a16:creationId xmlns:a16="http://schemas.microsoft.com/office/drawing/2014/main" id="{2065211D-11B0-939B-CBAC-CD372CCCF921}"/>
                </a:ext>
              </a:extLst>
            </p:cNvPr>
            <p:cNvSpPr/>
            <p:nvPr/>
          </p:nvSpPr>
          <p:spPr>
            <a:xfrm>
              <a:off x="6905416" y="3055175"/>
              <a:ext cx="1605508" cy="1523919"/>
            </a:xfrm>
            <a:prstGeom prst="ellipse">
              <a:avLst/>
            </a:prstGeom>
            <a:blipFill>
              <a:blip r:embed="rId5"/>
              <a:stretch>
                <a:fillRect/>
              </a:stretch>
            </a:blipFill>
            <a:ln w="762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5">
              <a:extLst>
                <a:ext uri="{FF2B5EF4-FFF2-40B4-BE49-F238E27FC236}">
                  <a16:creationId xmlns:a16="http://schemas.microsoft.com/office/drawing/2014/main" id="{468BE13F-5441-E51F-0B38-543ACD68996F}"/>
                </a:ext>
              </a:extLst>
            </p:cNvPr>
            <p:cNvPicPr>
              <a:picLocks noChangeAspect="1"/>
            </p:cNvPicPr>
            <p:nvPr/>
          </p:nvPicPr>
          <p:blipFill rotWithShape="1">
            <a:blip r:embed="rId6"/>
            <a:srcRect l="748" t="2049" r="17335" b="1307"/>
            <a:stretch/>
          </p:blipFill>
          <p:spPr>
            <a:xfrm>
              <a:off x="4887797" y="1981822"/>
              <a:ext cx="1538427" cy="1427516"/>
            </a:xfrm>
            <a:prstGeom prst="ellipse">
              <a:avLst/>
            </a:prstGeom>
            <a:ln w="57150">
              <a:solidFill>
                <a:sysClr val="window" lastClr="FFFFFF"/>
              </a:solidFill>
            </a:ln>
          </p:spPr>
        </p:pic>
      </p:grpSp>
      <p:sp>
        <p:nvSpPr>
          <p:cNvPr id="24" name="Rectangle 25">
            <a:extLst>
              <a:ext uri="{FF2B5EF4-FFF2-40B4-BE49-F238E27FC236}">
                <a16:creationId xmlns:a16="http://schemas.microsoft.com/office/drawing/2014/main" id="{4526979D-069F-578F-D7A6-AD1B0D939B39}"/>
              </a:ext>
            </a:extLst>
          </p:cNvPr>
          <p:cNvSpPr/>
          <p:nvPr/>
        </p:nvSpPr>
        <p:spPr>
          <a:xfrm>
            <a:off x="234043" y="613483"/>
            <a:ext cx="11723914" cy="89255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dirty="0">
                <a:ln>
                  <a:noFill/>
                </a:ln>
                <a:effectLst/>
                <a:uLnTx/>
                <a:uFillTx/>
                <a:latin typeface="Calibri" panose="020F0502020204030204"/>
                <a:ea typeface="+mn-ea"/>
                <a:cs typeface="+mn-cs"/>
              </a:rPr>
              <a:t>The vision of the </a:t>
            </a:r>
            <a:r>
              <a:rPr kumimoji="0" lang="en-GB" sz="2600" b="1" i="0" u="none" strike="noStrike" kern="1200" cap="none" spc="0" normalizeH="0" baseline="0" dirty="0">
                <a:ln>
                  <a:noFill/>
                </a:ln>
                <a:effectLst/>
                <a:uLnTx/>
                <a:uFillTx/>
                <a:latin typeface="Calibri" panose="020F0502020204030204"/>
                <a:ea typeface="+mn-ea"/>
                <a:cs typeface="+mn-cs"/>
              </a:rPr>
              <a:t>NCS2030</a:t>
            </a:r>
            <a:r>
              <a:rPr kumimoji="0" lang="en-GB" sz="2600" b="0" i="0" u="none" strike="noStrike" kern="1200" cap="none" spc="0" normalizeH="0" baseline="0" dirty="0">
                <a:ln>
                  <a:noFill/>
                </a:ln>
                <a:effectLst/>
                <a:uLnTx/>
                <a:uFillTx/>
                <a:latin typeface="Calibri" panose="020F0502020204030204"/>
                <a:ea typeface="+mn-ea"/>
                <a:cs typeface="+mn-cs"/>
              </a:rPr>
              <a:t> centre is to facilitate an energy-efficient, multi-purpose utilization of the subsurface of the NCS into a “</a:t>
            </a:r>
            <a:r>
              <a:rPr kumimoji="0" lang="en-GB" sz="2600" b="1" i="0" u="none" strike="noStrike" kern="1200" cap="none" spc="0" normalizeH="0" baseline="0" dirty="0">
                <a:ln>
                  <a:noFill/>
                </a:ln>
                <a:effectLst/>
                <a:uLnTx/>
                <a:uFillTx/>
                <a:latin typeface="Calibri" panose="020F0502020204030204"/>
                <a:ea typeface="+mn-ea"/>
                <a:cs typeface="+mn-cs"/>
              </a:rPr>
              <a:t>Sustainable Subsurface Value Chain</a:t>
            </a:r>
            <a:r>
              <a:rPr lang="en-GB" sz="2600" dirty="0">
                <a:latin typeface="Calibri" panose="020F0502020204030204"/>
              </a:rPr>
              <a:t>”.</a:t>
            </a:r>
            <a:endParaRPr kumimoji="0" lang="en-GB" sz="2600" b="0" i="0" u="none" strike="noStrike" kern="1200" cap="none" spc="0" normalizeH="0" baseline="0" dirty="0">
              <a:ln>
                <a:noFill/>
              </a:ln>
              <a:effectLst/>
              <a:uLnTx/>
              <a:uFillTx/>
              <a:latin typeface="Tahoma" charset="0"/>
              <a:ea typeface="Tahoma" charset="0"/>
              <a:cs typeface="Tahoma" charset="0"/>
            </a:endParaRPr>
          </a:p>
        </p:txBody>
      </p:sp>
    </p:spTree>
    <p:extLst>
      <p:ext uri="{BB962C8B-B14F-4D97-AF65-F5344CB8AC3E}">
        <p14:creationId xmlns:p14="http://schemas.microsoft.com/office/powerpoint/2010/main" val="3618196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2_Organisering av forskning_ENG_14042015 - Norskpetroleum.no">
            <a:extLst>
              <a:ext uri="{FF2B5EF4-FFF2-40B4-BE49-F238E27FC236}">
                <a16:creationId xmlns:a16="http://schemas.microsoft.com/office/drawing/2014/main" id="{FADF664E-663E-3ED2-D8F2-04E600467AB2}"/>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2244509" y="3337256"/>
            <a:ext cx="2406316" cy="1358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Oil offshore platform colloquially rig symbol icon">
            <a:extLst>
              <a:ext uri="{FF2B5EF4-FFF2-40B4-BE49-F238E27FC236}">
                <a16:creationId xmlns:a16="http://schemas.microsoft.com/office/drawing/2014/main" id="{00662493-1082-292A-7A19-4D9303C7CD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71512" y="3288596"/>
            <a:ext cx="1456005" cy="15069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F6EE6C1B-5C21-D792-417C-424F00D024E3}"/>
              </a:ext>
            </a:extLst>
          </p:cNvPr>
          <p:cNvPicPr>
            <a:picLocks noChangeAspect="1"/>
          </p:cNvPicPr>
          <p:nvPr/>
        </p:nvPicPr>
        <p:blipFill>
          <a:blip r:embed="rId4"/>
          <a:srcRect/>
          <a:stretch/>
        </p:blipFill>
        <p:spPr>
          <a:xfrm>
            <a:off x="4898513" y="5013504"/>
            <a:ext cx="2341713" cy="755011"/>
          </a:xfrm>
          <a:prstGeom prst="rect">
            <a:avLst/>
          </a:prstGeom>
        </p:spPr>
      </p:pic>
      <p:sp>
        <p:nvSpPr>
          <p:cNvPr id="5" name="Up-Down Arrow 2">
            <a:extLst>
              <a:ext uri="{FF2B5EF4-FFF2-40B4-BE49-F238E27FC236}">
                <a16:creationId xmlns:a16="http://schemas.microsoft.com/office/drawing/2014/main" id="{70BD7F3D-5425-2B99-464E-518827B9843B}"/>
              </a:ext>
            </a:extLst>
          </p:cNvPr>
          <p:cNvSpPr/>
          <p:nvPr/>
        </p:nvSpPr>
        <p:spPr>
          <a:xfrm rot="18840000">
            <a:off x="4985363" y="3967420"/>
            <a:ext cx="503861" cy="933223"/>
          </a:xfrm>
          <a:prstGeom prst="up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0ECE3"/>
              </a:solidFill>
              <a:effectLst/>
              <a:uLnTx/>
              <a:uFillTx/>
              <a:latin typeface="Calibri" panose="020F0502020204030204"/>
              <a:ea typeface="+mn-ea"/>
              <a:cs typeface="+mn-cs"/>
            </a:endParaRPr>
          </a:p>
        </p:txBody>
      </p:sp>
      <p:sp>
        <p:nvSpPr>
          <p:cNvPr id="6" name="Up-Down Arrow 17">
            <a:extLst>
              <a:ext uri="{FF2B5EF4-FFF2-40B4-BE49-F238E27FC236}">
                <a16:creationId xmlns:a16="http://schemas.microsoft.com/office/drawing/2014/main" id="{89DA6309-D684-6883-8D08-75AD7B947DE5}"/>
              </a:ext>
            </a:extLst>
          </p:cNvPr>
          <p:cNvSpPr/>
          <p:nvPr/>
        </p:nvSpPr>
        <p:spPr>
          <a:xfrm rot="2739900">
            <a:off x="6736631" y="4007985"/>
            <a:ext cx="503861" cy="933223"/>
          </a:xfrm>
          <a:prstGeom prst="up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0ECE3"/>
              </a:solidFill>
              <a:effectLst/>
              <a:uLnTx/>
              <a:uFillTx/>
              <a:latin typeface="Calibri" panose="020F0502020204030204"/>
              <a:ea typeface="+mn-ea"/>
              <a:cs typeface="+mn-cs"/>
            </a:endParaRPr>
          </a:p>
        </p:txBody>
      </p:sp>
      <p:sp>
        <p:nvSpPr>
          <p:cNvPr id="7" name="TextBox 1">
            <a:extLst>
              <a:ext uri="{FF2B5EF4-FFF2-40B4-BE49-F238E27FC236}">
                <a16:creationId xmlns:a16="http://schemas.microsoft.com/office/drawing/2014/main" id="{A9B20C89-B782-3B62-3A96-DDDD232DCA8D}"/>
              </a:ext>
            </a:extLst>
          </p:cNvPr>
          <p:cNvSpPr txBox="1"/>
          <p:nvPr/>
        </p:nvSpPr>
        <p:spPr>
          <a:xfrm>
            <a:off x="0" y="22200"/>
            <a:ext cx="12192000" cy="1477328"/>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a:ln>
                <a:noFill/>
              </a:ln>
              <a:effectLst/>
              <a:uLnTx/>
              <a:uFillTx/>
              <a:latin typeface="Tahoma" charset="0"/>
              <a:ea typeface="Tahoma" charset="0"/>
              <a:cs typeface="Tahom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a:ln>
                  <a:noFill/>
                </a:ln>
                <a:effectLst/>
                <a:uLnTx/>
                <a:uFillTx/>
                <a:latin typeface="Tahoma" charset="0"/>
                <a:ea typeface="Tahoma" charset="0"/>
                <a:cs typeface="Tahoma" charset="0"/>
              </a:rPr>
              <a:t>8 years research centre (2022-2029)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a:ln>
                <a:noFill/>
              </a:ln>
              <a:effectLst/>
              <a:uLnTx/>
              <a:uFillTx/>
              <a:latin typeface="Tahoma" charset="0"/>
              <a:ea typeface="Tahoma" charset="0"/>
              <a:cs typeface="Tahoma" charset="0"/>
            </a:endParaRPr>
          </a:p>
        </p:txBody>
      </p:sp>
      <p:sp>
        <p:nvSpPr>
          <p:cNvPr id="9" name="TextBox 8">
            <a:extLst>
              <a:ext uri="{FF2B5EF4-FFF2-40B4-BE49-F238E27FC236}">
                <a16:creationId xmlns:a16="http://schemas.microsoft.com/office/drawing/2014/main" id="{B1C66FA5-9348-3041-D4AF-7F923F26BD86}"/>
              </a:ext>
            </a:extLst>
          </p:cNvPr>
          <p:cNvSpPr txBox="1"/>
          <p:nvPr/>
        </p:nvSpPr>
        <p:spPr>
          <a:xfrm>
            <a:off x="1" y="1603919"/>
            <a:ext cx="12192000" cy="646331"/>
          </a:xfrm>
          <a:prstGeom prst="rect">
            <a:avLst/>
          </a:prstGeom>
          <a:noFill/>
        </p:spPr>
        <p:txBody>
          <a:bodyPr wrap="square">
            <a:spAutoFit/>
          </a:bodyPr>
          <a:lstStyle/>
          <a:p>
            <a:pPr algn="ctr"/>
            <a:r>
              <a:rPr lang="en-US"/>
              <a:t>The primary objective of NCS2030 is to fill knowledge gaps and provide solutions for maximizing value creation of subsurface resources to reach the Net Zero Emission (NZE) goals on the Norwegian Continental Shelf (NCS). </a:t>
            </a:r>
            <a:endParaRPr lang="nb-NO"/>
          </a:p>
        </p:txBody>
      </p:sp>
    </p:spTree>
    <p:extLst>
      <p:ext uri="{BB962C8B-B14F-4D97-AF65-F5344CB8AC3E}">
        <p14:creationId xmlns:p14="http://schemas.microsoft.com/office/powerpoint/2010/main" val="1019170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41">
            <a:extLst>
              <a:ext uri="{FF2B5EF4-FFF2-40B4-BE49-F238E27FC236}">
                <a16:creationId xmlns:a16="http://schemas.microsoft.com/office/drawing/2014/main" id="{FE8D5E28-84EB-4B6F-0AAA-C2B4E74C8BA2}"/>
              </a:ext>
            </a:extLst>
          </p:cNvPr>
          <p:cNvCxnSpPr>
            <a:cxnSpLocks/>
          </p:cNvCxnSpPr>
          <p:nvPr/>
        </p:nvCxnSpPr>
        <p:spPr>
          <a:xfrm flipH="1" flipV="1">
            <a:off x="4449056" y="4246589"/>
            <a:ext cx="619525" cy="53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24">
            <a:extLst>
              <a:ext uri="{FF2B5EF4-FFF2-40B4-BE49-F238E27FC236}">
                <a16:creationId xmlns:a16="http://schemas.microsoft.com/office/drawing/2014/main" id="{6E3568EB-1440-B574-9306-101F9AE6137E}"/>
              </a:ext>
            </a:extLst>
          </p:cNvPr>
          <p:cNvCxnSpPr>
            <a:cxnSpLocks/>
          </p:cNvCxnSpPr>
          <p:nvPr/>
        </p:nvCxnSpPr>
        <p:spPr>
          <a:xfrm flipH="1">
            <a:off x="7206758" y="4068856"/>
            <a:ext cx="5344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25">
            <a:extLst>
              <a:ext uri="{FF2B5EF4-FFF2-40B4-BE49-F238E27FC236}">
                <a16:creationId xmlns:a16="http://schemas.microsoft.com/office/drawing/2014/main" id="{795AECBC-A115-EC89-BE1F-06AF2DFC2A14}"/>
              </a:ext>
            </a:extLst>
          </p:cNvPr>
          <p:cNvSpPr txBox="1"/>
          <p:nvPr/>
        </p:nvSpPr>
        <p:spPr>
          <a:xfrm>
            <a:off x="1918897" y="738121"/>
            <a:ext cx="259154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a:ln>
                  <a:noFill/>
                </a:ln>
                <a:effectLst/>
                <a:uLnTx/>
                <a:uFillTx/>
                <a:latin typeface="Calibri" panose="020F0502020204030204"/>
                <a:ea typeface="+mn-ea"/>
                <a:cs typeface="+mn-cs"/>
              </a:rPr>
              <a:t>Governance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a:ln>
                  <a:noFill/>
                </a:ln>
                <a:effectLst/>
                <a:uLnTx/>
                <a:uFillTx/>
                <a:latin typeface="Calibri" panose="020F0502020204030204"/>
                <a:ea typeface="+mn-ea"/>
                <a:cs typeface="+mn-cs"/>
              </a:rPr>
              <a:t>structure</a:t>
            </a:r>
          </a:p>
        </p:txBody>
      </p:sp>
      <p:sp>
        <p:nvSpPr>
          <p:cNvPr id="6" name="Rectangle: Rounded Corners 27">
            <a:extLst>
              <a:ext uri="{FF2B5EF4-FFF2-40B4-BE49-F238E27FC236}">
                <a16:creationId xmlns:a16="http://schemas.microsoft.com/office/drawing/2014/main" id="{5671ABF7-B717-C4A7-B308-7EBEDE7B2BEC}"/>
              </a:ext>
            </a:extLst>
          </p:cNvPr>
          <p:cNvSpPr/>
          <p:nvPr/>
        </p:nvSpPr>
        <p:spPr>
          <a:xfrm>
            <a:off x="7604755" y="2186123"/>
            <a:ext cx="2105161" cy="1251152"/>
          </a:xfrm>
          <a:prstGeom prst="roundRect">
            <a:avLst/>
          </a:prstGeom>
          <a:solidFill>
            <a:schemeClr val="accent1"/>
          </a:solidFill>
          <a:ln w="12700">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panose="020F0502020204030204"/>
              <a:ea typeface="+mn-ea"/>
              <a:cs typeface="+mn-cs"/>
            </a:endParaRPr>
          </a:p>
        </p:txBody>
      </p:sp>
      <p:cxnSp>
        <p:nvCxnSpPr>
          <p:cNvPr id="7" name="Straight Connector 29">
            <a:extLst>
              <a:ext uri="{FF2B5EF4-FFF2-40B4-BE49-F238E27FC236}">
                <a16:creationId xmlns:a16="http://schemas.microsoft.com/office/drawing/2014/main" id="{C06E27B4-5A45-E73F-F171-89F18F84EF5F}"/>
              </a:ext>
            </a:extLst>
          </p:cNvPr>
          <p:cNvCxnSpPr>
            <a:cxnSpLocks/>
          </p:cNvCxnSpPr>
          <p:nvPr/>
        </p:nvCxnSpPr>
        <p:spPr>
          <a:xfrm flipH="1" flipV="1">
            <a:off x="6098798" y="2741704"/>
            <a:ext cx="1512160" cy="75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32">
            <a:extLst>
              <a:ext uri="{FF2B5EF4-FFF2-40B4-BE49-F238E27FC236}">
                <a16:creationId xmlns:a16="http://schemas.microsoft.com/office/drawing/2014/main" id="{B2059686-AB1B-6958-7972-1EB4047A72FA}"/>
              </a:ext>
            </a:extLst>
          </p:cNvPr>
          <p:cNvCxnSpPr>
            <a:cxnSpLocks/>
            <a:stCxn id="22" idx="0"/>
            <a:endCxn id="20" idx="2"/>
          </p:cNvCxnSpPr>
          <p:nvPr/>
        </p:nvCxnSpPr>
        <p:spPr>
          <a:xfrm flipH="1" flipV="1">
            <a:off x="6089639" y="2396946"/>
            <a:ext cx="9159" cy="7607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34">
            <a:extLst>
              <a:ext uri="{FF2B5EF4-FFF2-40B4-BE49-F238E27FC236}">
                <a16:creationId xmlns:a16="http://schemas.microsoft.com/office/drawing/2014/main" id="{41A230C8-AACF-E92C-E062-525149AD3B5E}"/>
              </a:ext>
            </a:extLst>
          </p:cNvPr>
          <p:cNvGrpSpPr/>
          <p:nvPr/>
        </p:nvGrpSpPr>
        <p:grpSpPr>
          <a:xfrm>
            <a:off x="3597883" y="4488740"/>
            <a:ext cx="4381120" cy="1382015"/>
            <a:chOff x="3803147" y="5019976"/>
            <a:chExt cx="3207374" cy="918360"/>
          </a:xfrm>
        </p:grpSpPr>
        <p:sp>
          <p:nvSpPr>
            <p:cNvPr id="10" name="Rounded Rectangle 11">
              <a:extLst>
                <a:ext uri="{FF2B5EF4-FFF2-40B4-BE49-F238E27FC236}">
                  <a16:creationId xmlns:a16="http://schemas.microsoft.com/office/drawing/2014/main" id="{18362CB3-AE0C-CB38-A99A-5F577F6F4AC0}"/>
                </a:ext>
              </a:extLst>
            </p:cNvPr>
            <p:cNvSpPr/>
            <p:nvPr/>
          </p:nvSpPr>
          <p:spPr>
            <a:xfrm>
              <a:off x="3803147" y="5492532"/>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WP1</a:t>
              </a:r>
            </a:p>
          </p:txBody>
        </p:sp>
        <p:cxnSp>
          <p:nvCxnSpPr>
            <p:cNvPr id="11" name="Straight Connector 40">
              <a:extLst>
                <a:ext uri="{FF2B5EF4-FFF2-40B4-BE49-F238E27FC236}">
                  <a16:creationId xmlns:a16="http://schemas.microsoft.com/office/drawing/2014/main" id="{16651204-27CC-6455-3C2B-83BF3D95A379}"/>
                </a:ext>
              </a:extLst>
            </p:cNvPr>
            <p:cNvCxnSpPr>
              <a:cxnSpLocks/>
            </p:cNvCxnSpPr>
            <p:nvPr/>
          </p:nvCxnSpPr>
          <p:spPr>
            <a:xfrm>
              <a:off x="5649677" y="5019976"/>
              <a:ext cx="1682" cy="287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786A6325-EB27-2F2D-72E0-6E45E39060FD}"/>
                </a:ext>
              </a:extLst>
            </p:cNvPr>
            <p:cNvSpPr/>
            <p:nvPr/>
          </p:nvSpPr>
          <p:spPr>
            <a:xfrm>
              <a:off x="4358732" y="5490535"/>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WP2</a:t>
              </a:r>
            </a:p>
          </p:txBody>
        </p:sp>
        <p:sp>
          <p:nvSpPr>
            <p:cNvPr id="13" name="Rounded Rectangle 11">
              <a:extLst>
                <a:ext uri="{FF2B5EF4-FFF2-40B4-BE49-F238E27FC236}">
                  <a16:creationId xmlns:a16="http://schemas.microsoft.com/office/drawing/2014/main" id="{1701D38E-60C3-4A46-6D59-9607321417A1}"/>
                </a:ext>
              </a:extLst>
            </p:cNvPr>
            <p:cNvSpPr/>
            <p:nvPr/>
          </p:nvSpPr>
          <p:spPr>
            <a:xfrm>
              <a:off x="4897211" y="5490535"/>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WP3</a:t>
              </a:r>
            </a:p>
          </p:txBody>
        </p:sp>
        <p:sp>
          <p:nvSpPr>
            <p:cNvPr id="14" name="Rounded Rectangle 11">
              <a:extLst>
                <a:ext uri="{FF2B5EF4-FFF2-40B4-BE49-F238E27FC236}">
                  <a16:creationId xmlns:a16="http://schemas.microsoft.com/office/drawing/2014/main" id="{8337B9B1-08C1-AEA9-2DFF-6276F2FFD3C9}"/>
                </a:ext>
              </a:extLst>
            </p:cNvPr>
            <p:cNvSpPr/>
            <p:nvPr/>
          </p:nvSpPr>
          <p:spPr>
            <a:xfrm>
              <a:off x="5452796" y="5488538"/>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WP4</a:t>
              </a:r>
            </a:p>
          </p:txBody>
        </p:sp>
        <p:sp>
          <p:nvSpPr>
            <p:cNvPr id="15" name="Rounded Rectangle 11">
              <a:extLst>
                <a:ext uri="{FF2B5EF4-FFF2-40B4-BE49-F238E27FC236}">
                  <a16:creationId xmlns:a16="http://schemas.microsoft.com/office/drawing/2014/main" id="{E00B1879-F2C5-233B-F340-93C4E96F335B}"/>
                </a:ext>
              </a:extLst>
            </p:cNvPr>
            <p:cNvSpPr/>
            <p:nvPr/>
          </p:nvSpPr>
          <p:spPr>
            <a:xfrm>
              <a:off x="5992757" y="5491245"/>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WP5</a:t>
              </a:r>
            </a:p>
          </p:txBody>
        </p:sp>
        <p:sp>
          <p:nvSpPr>
            <p:cNvPr id="16" name="Rounded Rectangle 11">
              <a:extLst>
                <a:ext uri="{FF2B5EF4-FFF2-40B4-BE49-F238E27FC236}">
                  <a16:creationId xmlns:a16="http://schemas.microsoft.com/office/drawing/2014/main" id="{6540F52A-2417-0B1E-6BB2-C8E66CD69220}"/>
                </a:ext>
              </a:extLst>
            </p:cNvPr>
            <p:cNvSpPr/>
            <p:nvPr/>
          </p:nvSpPr>
          <p:spPr>
            <a:xfrm>
              <a:off x="6548342" y="5489248"/>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WP6</a:t>
              </a:r>
            </a:p>
          </p:txBody>
        </p:sp>
      </p:grpSp>
      <p:cxnSp>
        <p:nvCxnSpPr>
          <p:cNvPr id="17" name="Straight Connector 48">
            <a:extLst>
              <a:ext uri="{FF2B5EF4-FFF2-40B4-BE49-F238E27FC236}">
                <a16:creationId xmlns:a16="http://schemas.microsoft.com/office/drawing/2014/main" id="{7EFB37E3-D8CD-7BB2-3E9C-A96851FD63E6}"/>
              </a:ext>
            </a:extLst>
          </p:cNvPr>
          <p:cNvCxnSpPr>
            <a:cxnSpLocks/>
          </p:cNvCxnSpPr>
          <p:nvPr/>
        </p:nvCxnSpPr>
        <p:spPr>
          <a:xfrm flipH="1" flipV="1">
            <a:off x="4483134" y="3346520"/>
            <a:ext cx="619525" cy="53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EFBF2673-CA1C-B4C1-B57C-24F8B08CD19A}"/>
              </a:ext>
            </a:extLst>
          </p:cNvPr>
          <p:cNvSpPr/>
          <p:nvPr/>
        </p:nvSpPr>
        <p:spPr>
          <a:xfrm>
            <a:off x="2929855" y="3066793"/>
            <a:ext cx="1613013" cy="517890"/>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Scientific Advisory Committee (SAC)</a:t>
            </a:r>
          </a:p>
        </p:txBody>
      </p:sp>
      <p:sp>
        <p:nvSpPr>
          <p:cNvPr id="19" name="Rounded Rectangle 16">
            <a:extLst>
              <a:ext uri="{FF2B5EF4-FFF2-40B4-BE49-F238E27FC236}">
                <a16:creationId xmlns:a16="http://schemas.microsoft.com/office/drawing/2014/main" id="{370EA7DD-D793-58EA-49F8-5B2DCFD4545F}"/>
              </a:ext>
            </a:extLst>
          </p:cNvPr>
          <p:cNvSpPr/>
          <p:nvPr/>
        </p:nvSpPr>
        <p:spPr>
          <a:xfrm>
            <a:off x="7748540" y="3614704"/>
            <a:ext cx="2105159" cy="835927"/>
          </a:xfrm>
          <a:prstGeom prst="roundRect">
            <a:avLst/>
          </a:prstGeom>
          <a:solidFill>
            <a:srgbClr val="00B050"/>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rgbClr val="FFFFFF"/>
                </a:solidFill>
                <a:effectLst/>
                <a:uLnTx/>
                <a:uFillTx/>
                <a:latin typeface="Calibri" panose="020F0502020204030204"/>
                <a:ea typeface="+mn-ea"/>
                <a:cs typeface="+mn-cs"/>
              </a:rPr>
              <a:t>Innovation Committee</a:t>
            </a:r>
            <a:endParaRPr kumimoji="0" lang="en-GB" sz="14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rgbClr val="FFFFFF"/>
              </a:solidFill>
              <a:effectLst/>
              <a:uLnTx/>
              <a:uFillTx/>
              <a:latin typeface="Calibri" panose="020F0502020204030204"/>
              <a:ea typeface="+mn-ea"/>
              <a:cs typeface="+mn-cs"/>
            </a:endParaRPr>
          </a:p>
        </p:txBody>
      </p:sp>
      <p:sp>
        <p:nvSpPr>
          <p:cNvPr id="20" name="Rounded Rectangle 13">
            <a:extLst>
              <a:ext uri="{FF2B5EF4-FFF2-40B4-BE49-F238E27FC236}">
                <a16:creationId xmlns:a16="http://schemas.microsoft.com/office/drawing/2014/main" id="{8FF405A0-4151-1CE7-54D0-7C51C81E1C63}"/>
              </a:ext>
            </a:extLst>
          </p:cNvPr>
          <p:cNvSpPr/>
          <p:nvPr/>
        </p:nvSpPr>
        <p:spPr>
          <a:xfrm>
            <a:off x="5103084" y="1879056"/>
            <a:ext cx="1973109" cy="517890"/>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a:ln>
                  <a:noFill/>
                </a:ln>
                <a:solidFill>
                  <a:srgbClr val="FFFFFF"/>
                </a:solidFill>
                <a:effectLst/>
                <a:uLnTx/>
                <a:uFillTx/>
                <a:latin typeface="Calibri" panose="020F0502020204030204"/>
                <a:ea typeface="+mn-ea"/>
                <a:cs typeface="+mn-cs"/>
              </a:rPr>
              <a:t>Board</a:t>
            </a:r>
          </a:p>
        </p:txBody>
      </p:sp>
      <p:grpSp>
        <p:nvGrpSpPr>
          <p:cNvPr id="21" name="Group 57">
            <a:extLst>
              <a:ext uri="{FF2B5EF4-FFF2-40B4-BE49-F238E27FC236}">
                <a16:creationId xmlns:a16="http://schemas.microsoft.com/office/drawing/2014/main" id="{37149E04-9CCC-52FA-155C-5462870218A0}"/>
              </a:ext>
            </a:extLst>
          </p:cNvPr>
          <p:cNvGrpSpPr/>
          <p:nvPr/>
        </p:nvGrpSpPr>
        <p:grpSpPr>
          <a:xfrm>
            <a:off x="4998167" y="3157693"/>
            <a:ext cx="2201262" cy="1317195"/>
            <a:chOff x="9015542" y="2407879"/>
            <a:chExt cx="2201262" cy="844754"/>
          </a:xfrm>
        </p:grpSpPr>
        <p:sp>
          <p:nvSpPr>
            <p:cNvPr id="22" name="Rectangle: Rounded Corners 58">
              <a:extLst>
                <a:ext uri="{FF2B5EF4-FFF2-40B4-BE49-F238E27FC236}">
                  <a16:creationId xmlns:a16="http://schemas.microsoft.com/office/drawing/2014/main" id="{8202BEA5-2E70-7A5C-B55A-104966D6F3C0}"/>
                </a:ext>
              </a:extLst>
            </p:cNvPr>
            <p:cNvSpPr/>
            <p:nvPr/>
          </p:nvSpPr>
          <p:spPr>
            <a:xfrm>
              <a:off x="9015542" y="2407879"/>
              <a:ext cx="2201262" cy="844754"/>
            </a:xfrm>
            <a:prstGeom prst="roundRect">
              <a:avLst/>
            </a:prstGeom>
            <a:solidFill>
              <a:schemeClr val="accent2">
                <a:lumMod val="75000"/>
              </a:schemeClr>
            </a:solidFill>
            <a:ln w="12700">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panose="020F0502020204030204"/>
                <a:ea typeface="+mn-ea"/>
                <a:cs typeface="+mn-cs"/>
              </a:endParaRPr>
            </a:p>
          </p:txBody>
        </p:sp>
        <p:sp>
          <p:nvSpPr>
            <p:cNvPr id="23" name="TextBox 59">
              <a:extLst>
                <a:ext uri="{FF2B5EF4-FFF2-40B4-BE49-F238E27FC236}">
                  <a16:creationId xmlns:a16="http://schemas.microsoft.com/office/drawing/2014/main" id="{59C75816-D819-0C41-5427-96C5CA596591}"/>
                </a:ext>
              </a:extLst>
            </p:cNvPr>
            <p:cNvSpPr txBox="1"/>
            <p:nvPr/>
          </p:nvSpPr>
          <p:spPr>
            <a:xfrm>
              <a:off x="9146874" y="2527717"/>
              <a:ext cx="1981312" cy="532942"/>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FFFFFF"/>
                  </a:solidFill>
                  <a:effectLst/>
                  <a:uLnTx/>
                  <a:uFillTx/>
                  <a:latin typeface="Calibri" panose="020F0502020204030204"/>
                  <a:ea typeface="+mn-ea"/>
                  <a:cs typeface="+mn-cs"/>
                </a:rPr>
                <a:t>WP8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FFFFFF"/>
                  </a:solidFill>
                  <a:effectLst/>
                  <a:uLnTx/>
                  <a:uFillTx/>
                  <a:latin typeface="Calibri" panose="020F0502020204030204"/>
                  <a:ea typeface="+mn-ea"/>
                  <a:cs typeface="+mn-cs"/>
                </a:rPr>
                <a:t>Centre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FFFFFF"/>
                  </a:solidFill>
                  <a:effectLst/>
                  <a:uLnTx/>
                  <a:uFillTx/>
                  <a:latin typeface="Calibri" panose="020F0502020204030204"/>
                  <a:ea typeface="+mn-ea"/>
                  <a:cs typeface="+mn-cs"/>
                </a:rPr>
                <a:t>(CM) </a:t>
              </a:r>
            </a:p>
          </p:txBody>
        </p:sp>
      </p:grpSp>
      <p:sp>
        <p:nvSpPr>
          <p:cNvPr id="24" name="Rounded Rectangle 11">
            <a:extLst>
              <a:ext uri="{FF2B5EF4-FFF2-40B4-BE49-F238E27FC236}">
                <a16:creationId xmlns:a16="http://schemas.microsoft.com/office/drawing/2014/main" id="{34F8BF19-21CC-B8AF-CA7C-9637CA698920}"/>
              </a:ext>
            </a:extLst>
          </p:cNvPr>
          <p:cNvSpPr/>
          <p:nvPr/>
        </p:nvSpPr>
        <p:spPr>
          <a:xfrm>
            <a:off x="3430416" y="4932477"/>
            <a:ext cx="4680632" cy="1396426"/>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chemeClr val="tx1"/>
                </a:solidFill>
                <a:effectLst/>
                <a:uLnTx/>
                <a:uFillTx/>
                <a:latin typeface="Calibri" panose="020F0502020204030204"/>
                <a:ea typeface="+mn-ea"/>
                <a:cs typeface="+mn-cs"/>
              </a:rPr>
              <a:t>Researchers, PhDs / Postdocs</a:t>
            </a:r>
          </a:p>
        </p:txBody>
      </p:sp>
      <p:sp>
        <p:nvSpPr>
          <p:cNvPr id="25" name="Rounded Rectangle 11">
            <a:extLst>
              <a:ext uri="{FF2B5EF4-FFF2-40B4-BE49-F238E27FC236}">
                <a16:creationId xmlns:a16="http://schemas.microsoft.com/office/drawing/2014/main" id="{A50C2D9C-4FE7-7BE4-7607-796DBE4E352F}"/>
              </a:ext>
            </a:extLst>
          </p:cNvPr>
          <p:cNvSpPr/>
          <p:nvPr/>
        </p:nvSpPr>
        <p:spPr>
          <a:xfrm>
            <a:off x="3098178" y="3976055"/>
            <a:ext cx="1365274" cy="670879"/>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Education</a:t>
            </a:r>
            <a:endParaRPr kumimoji="0" lang="en-GB" sz="1400" b="1" i="0" u="none" strike="noStrike" kern="1200" cap="none" spc="0" normalizeH="0" baseline="0">
              <a:ln>
                <a:noFill/>
              </a:ln>
              <a:solidFill>
                <a:srgbClr val="FFFFFF"/>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and outreach</a:t>
            </a:r>
          </a:p>
        </p:txBody>
      </p:sp>
      <p:cxnSp>
        <p:nvCxnSpPr>
          <p:cNvPr id="26" name="Straight Connector 42">
            <a:extLst>
              <a:ext uri="{FF2B5EF4-FFF2-40B4-BE49-F238E27FC236}">
                <a16:creationId xmlns:a16="http://schemas.microsoft.com/office/drawing/2014/main" id="{7963699C-D318-B0CC-78E8-09A239069E73}"/>
              </a:ext>
            </a:extLst>
          </p:cNvPr>
          <p:cNvCxnSpPr>
            <a:cxnSpLocks/>
            <a:endCxn id="25" idx="2"/>
          </p:cNvCxnSpPr>
          <p:nvPr/>
        </p:nvCxnSpPr>
        <p:spPr>
          <a:xfrm flipV="1">
            <a:off x="3780815" y="4646934"/>
            <a:ext cx="0" cy="275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ounded Rectangle 13">
            <a:extLst>
              <a:ext uri="{FF2B5EF4-FFF2-40B4-BE49-F238E27FC236}">
                <a16:creationId xmlns:a16="http://schemas.microsoft.com/office/drawing/2014/main" id="{6C6AD780-56F0-53B9-0380-C311EBA0B476}"/>
              </a:ext>
            </a:extLst>
          </p:cNvPr>
          <p:cNvSpPr/>
          <p:nvPr/>
        </p:nvSpPr>
        <p:spPr>
          <a:xfrm>
            <a:off x="5092322" y="661402"/>
            <a:ext cx="1998568" cy="953184"/>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a:ln>
                  <a:noFill/>
                </a:ln>
                <a:solidFill>
                  <a:srgbClr val="FFFFFF"/>
                </a:solidFill>
                <a:effectLst/>
                <a:uLnTx/>
                <a:uFillTx/>
                <a:latin typeface="Calibri" panose="020F0502020204030204"/>
                <a:ea typeface="+mn-ea"/>
                <a:cs typeface="+mn-cs"/>
              </a:rPr>
              <a:t>General Assembly</a:t>
            </a:r>
          </a:p>
        </p:txBody>
      </p:sp>
      <p:cxnSp>
        <p:nvCxnSpPr>
          <p:cNvPr id="28" name="Straight Connector 37">
            <a:extLst>
              <a:ext uri="{FF2B5EF4-FFF2-40B4-BE49-F238E27FC236}">
                <a16:creationId xmlns:a16="http://schemas.microsoft.com/office/drawing/2014/main" id="{37341944-74E0-4323-7DB5-FF5CA3AEAD13}"/>
              </a:ext>
            </a:extLst>
          </p:cNvPr>
          <p:cNvCxnSpPr>
            <a:cxnSpLocks/>
            <a:stCxn id="20" idx="0"/>
          </p:cNvCxnSpPr>
          <p:nvPr/>
        </p:nvCxnSpPr>
        <p:spPr>
          <a:xfrm flipV="1">
            <a:off x="6089639" y="1604073"/>
            <a:ext cx="1967" cy="2749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49">
            <a:extLst>
              <a:ext uri="{FF2B5EF4-FFF2-40B4-BE49-F238E27FC236}">
                <a16:creationId xmlns:a16="http://schemas.microsoft.com/office/drawing/2014/main" id="{354E394A-8EFE-5323-BCEA-A31B878ABDE6}"/>
              </a:ext>
            </a:extLst>
          </p:cNvPr>
          <p:cNvGrpSpPr/>
          <p:nvPr/>
        </p:nvGrpSpPr>
        <p:grpSpPr>
          <a:xfrm>
            <a:off x="7790600" y="2655332"/>
            <a:ext cx="1799027" cy="680836"/>
            <a:chOff x="4456219" y="3710390"/>
            <a:chExt cx="1799027" cy="1044051"/>
          </a:xfrm>
        </p:grpSpPr>
        <p:sp>
          <p:nvSpPr>
            <p:cNvPr id="30" name="Rounded Rectangle 8">
              <a:extLst>
                <a:ext uri="{FF2B5EF4-FFF2-40B4-BE49-F238E27FC236}">
                  <a16:creationId xmlns:a16="http://schemas.microsoft.com/office/drawing/2014/main" id="{994B8C76-3CD1-FCAB-89D4-9ECF9FF7D22F}"/>
                </a:ext>
              </a:extLst>
            </p:cNvPr>
            <p:cNvSpPr/>
            <p:nvPr/>
          </p:nvSpPr>
          <p:spPr>
            <a:xfrm>
              <a:off x="4456219" y="3710390"/>
              <a:ext cx="1172949" cy="405429"/>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Task force …</a:t>
              </a:r>
            </a:p>
          </p:txBody>
        </p:sp>
        <p:sp>
          <p:nvSpPr>
            <p:cNvPr id="31" name="Rounded Rectangle 9">
              <a:extLst>
                <a:ext uri="{FF2B5EF4-FFF2-40B4-BE49-F238E27FC236}">
                  <a16:creationId xmlns:a16="http://schemas.microsoft.com/office/drawing/2014/main" id="{79C138CA-F42E-4D74-999A-4A0B28DCE5AB}"/>
                </a:ext>
              </a:extLst>
            </p:cNvPr>
            <p:cNvSpPr/>
            <p:nvPr/>
          </p:nvSpPr>
          <p:spPr>
            <a:xfrm>
              <a:off x="4776671" y="4023750"/>
              <a:ext cx="1089237" cy="405429"/>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Task force 2</a:t>
              </a:r>
            </a:p>
          </p:txBody>
        </p:sp>
        <p:sp>
          <p:nvSpPr>
            <p:cNvPr id="32" name="Rounded Rectangle 10">
              <a:extLst>
                <a:ext uri="{FF2B5EF4-FFF2-40B4-BE49-F238E27FC236}">
                  <a16:creationId xmlns:a16="http://schemas.microsoft.com/office/drawing/2014/main" id="{6BE549F6-12A5-AE17-5F6A-1E514EEC67A2}"/>
                </a:ext>
              </a:extLst>
            </p:cNvPr>
            <p:cNvSpPr/>
            <p:nvPr/>
          </p:nvSpPr>
          <p:spPr>
            <a:xfrm>
              <a:off x="5166009" y="4349012"/>
              <a:ext cx="1089237" cy="405429"/>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Task force 1</a:t>
              </a:r>
            </a:p>
          </p:txBody>
        </p:sp>
      </p:grpSp>
      <p:sp>
        <p:nvSpPr>
          <p:cNvPr id="33" name="TextBox 56">
            <a:extLst>
              <a:ext uri="{FF2B5EF4-FFF2-40B4-BE49-F238E27FC236}">
                <a16:creationId xmlns:a16="http://schemas.microsoft.com/office/drawing/2014/main" id="{81CF8AFE-B969-D237-F9CE-DA607E316808}"/>
              </a:ext>
            </a:extLst>
          </p:cNvPr>
          <p:cNvSpPr txBox="1"/>
          <p:nvPr/>
        </p:nvSpPr>
        <p:spPr>
          <a:xfrm>
            <a:off x="8434712" y="2242237"/>
            <a:ext cx="44191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a:ln>
                  <a:noFill/>
                </a:ln>
                <a:solidFill>
                  <a:srgbClr val="FFFFFF"/>
                </a:solidFill>
                <a:effectLst/>
                <a:uLnTx/>
                <a:uFillTx/>
                <a:latin typeface="Calibri" panose="020F0502020204030204"/>
                <a:ea typeface="+mn-ea"/>
                <a:cs typeface="+mn-cs"/>
              </a:rPr>
              <a:t>TC</a:t>
            </a:r>
          </a:p>
        </p:txBody>
      </p:sp>
      <p:cxnSp>
        <p:nvCxnSpPr>
          <p:cNvPr id="35" name="Straight Connector 32">
            <a:extLst>
              <a:ext uri="{FF2B5EF4-FFF2-40B4-BE49-F238E27FC236}">
                <a16:creationId xmlns:a16="http://schemas.microsoft.com/office/drawing/2014/main" id="{2ECED643-2F11-1ECE-8ABD-C86B31923C04}"/>
              </a:ext>
            </a:extLst>
          </p:cNvPr>
          <p:cNvCxnSpPr>
            <a:cxnSpLocks/>
          </p:cNvCxnSpPr>
          <p:nvPr/>
        </p:nvCxnSpPr>
        <p:spPr>
          <a:xfrm flipV="1">
            <a:off x="7376548" y="2749295"/>
            <a:ext cx="0" cy="2172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40">
            <a:extLst>
              <a:ext uri="{FF2B5EF4-FFF2-40B4-BE49-F238E27FC236}">
                <a16:creationId xmlns:a16="http://schemas.microsoft.com/office/drawing/2014/main" id="{A20F406C-8782-046D-003C-49595B7A7EA0}"/>
              </a:ext>
            </a:extLst>
          </p:cNvPr>
          <p:cNvCxnSpPr>
            <a:cxnSpLocks/>
          </p:cNvCxnSpPr>
          <p:nvPr/>
        </p:nvCxnSpPr>
        <p:spPr>
          <a:xfrm>
            <a:off x="8721518" y="3430804"/>
            <a:ext cx="0" cy="191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147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agram&#10;&#10;Description automatically generated">
            <a:extLst>
              <a:ext uri="{FF2B5EF4-FFF2-40B4-BE49-F238E27FC236}">
                <a16:creationId xmlns:a16="http://schemas.microsoft.com/office/drawing/2014/main" id="{EB7AF9EB-6860-ECB2-6D44-7FEF69B4D8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619" y="2154322"/>
            <a:ext cx="1766419" cy="1408128"/>
          </a:xfrm>
          <a:prstGeom prst="rect">
            <a:avLst/>
          </a:prstGeom>
        </p:spPr>
      </p:pic>
      <p:sp>
        <p:nvSpPr>
          <p:cNvPr id="4" name="Rectangle 2">
            <a:extLst>
              <a:ext uri="{FF2B5EF4-FFF2-40B4-BE49-F238E27FC236}">
                <a16:creationId xmlns:a16="http://schemas.microsoft.com/office/drawing/2014/main" id="{970B76EC-33EC-4282-0F9B-48E413AF5AB5}"/>
              </a:ext>
            </a:extLst>
          </p:cNvPr>
          <p:cNvSpPr/>
          <p:nvPr/>
        </p:nvSpPr>
        <p:spPr>
          <a:xfrm>
            <a:off x="486606" y="1563510"/>
            <a:ext cx="216712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WP1: Near field resource evaluation</a:t>
            </a:r>
          </a:p>
        </p:txBody>
      </p:sp>
      <p:pic>
        <p:nvPicPr>
          <p:cNvPr id="5" name="Picture 3" descr="Diagram&#10;&#10;Description automatically generated">
            <a:extLst>
              <a:ext uri="{FF2B5EF4-FFF2-40B4-BE49-F238E27FC236}">
                <a16:creationId xmlns:a16="http://schemas.microsoft.com/office/drawing/2014/main" id="{3886730B-B9D9-8303-60AA-0322636D6A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340" r="4789"/>
          <a:stretch/>
        </p:blipFill>
        <p:spPr>
          <a:xfrm>
            <a:off x="3454351" y="2213563"/>
            <a:ext cx="2045545" cy="1368227"/>
          </a:xfrm>
          <a:prstGeom prst="rect">
            <a:avLst/>
          </a:prstGeom>
        </p:spPr>
      </p:pic>
      <p:sp>
        <p:nvSpPr>
          <p:cNvPr id="6" name="TextBox 4">
            <a:extLst>
              <a:ext uri="{FF2B5EF4-FFF2-40B4-BE49-F238E27FC236}">
                <a16:creationId xmlns:a16="http://schemas.microsoft.com/office/drawing/2014/main" id="{2C148C28-B177-30B5-7127-5F073412D63E}"/>
              </a:ext>
            </a:extLst>
          </p:cNvPr>
          <p:cNvSpPr txBox="1"/>
          <p:nvPr/>
        </p:nvSpPr>
        <p:spPr>
          <a:xfrm>
            <a:off x="3229772" y="1567232"/>
            <a:ext cx="2960327"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WP2: Reservoir utilization for energy transition</a:t>
            </a:r>
          </a:p>
        </p:txBody>
      </p:sp>
      <p:pic>
        <p:nvPicPr>
          <p:cNvPr id="7" name="Bilde 8">
            <a:extLst>
              <a:ext uri="{FF2B5EF4-FFF2-40B4-BE49-F238E27FC236}">
                <a16:creationId xmlns:a16="http://schemas.microsoft.com/office/drawing/2014/main" id="{6DBCD7FF-0363-ABE4-D8CA-B1F4E1DBF318}"/>
              </a:ext>
            </a:extLst>
          </p:cNvPr>
          <p:cNvPicPr>
            <a:picLocks noChangeAspect="1"/>
          </p:cNvPicPr>
          <p:nvPr/>
        </p:nvPicPr>
        <p:blipFill>
          <a:blip r:embed="rId5"/>
          <a:srcRect/>
          <a:stretch/>
        </p:blipFill>
        <p:spPr>
          <a:xfrm>
            <a:off x="6677551" y="2247867"/>
            <a:ext cx="1821419" cy="1214279"/>
          </a:xfrm>
          <a:prstGeom prst="rect">
            <a:avLst/>
          </a:prstGeom>
        </p:spPr>
      </p:pic>
      <p:sp>
        <p:nvSpPr>
          <p:cNvPr id="8" name="TextBox 6">
            <a:extLst>
              <a:ext uri="{FF2B5EF4-FFF2-40B4-BE49-F238E27FC236}">
                <a16:creationId xmlns:a16="http://schemas.microsoft.com/office/drawing/2014/main" id="{150573B8-D5C3-2DA9-C02F-BC1E9AEF3CE6}"/>
              </a:ext>
            </a:extLst>
          </p:cNvPr>
          <p:cNvSpPr txBox="1"/>
          <p:nvPr/>
        </p:nvSpPr>
        <p:spPr>
          <a:xfrm>
            <a:off x="6283378" y="1563510"/>
            <a:ext cx="2770857"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WP3: Net-zero emission (NZE) production</a:t>
            </a:r>
          </a:p>
        </p:txBody>
      </p:sp>
      <p:pic>
        <p:nvPicPr>
          <p:cNvPr id="9" name="Picture 7">
            <a:extLst>
              <a:ext uri="{FF2B5EF4-FFF2-40B4-BE49-F238E27FC236}">
                <a16:creationId xmlns:a16="http://schemas.microsoft.com/office/drawing/2014/main" id="{61FC3ACD-7EAF-452B-B8E2-371E2FE0F0BC}"/>
              </a:ext>
            </a:extLst>
          </p:cNvPr>
          <p:cNvPicPr>
            <a:picLocks noChangeAspect="1"/>
          </p:cNvPicPr>
          <p:nvPr/>
        </p:nvPicPr>
        <p:blipFill>
          <a:blip r:embed="rId6"/>
          <a:srcRect/>
          <a:stretch/>
        </p:blipFill>
        <p:spPr>
          <a:xfrm>
            <a:off x="711182" y="4936573"/>
            <a:ext cx="1711497" cy="1140998"/>
          </a:xfrm>
          <a:prstGeom prst="rect">
            <a:avLst/>
          </a:prstGeom>
        </p:spPr>
      </p:pic>
      <p:sp>
        <p:nvSpPr>
          <p:cNvPr id="10" name="TextBox 8">
            <a:extLst>
              <a:ext uri="{FF2B5EF4-FFF2-40B4-BE49-F238E27FC236}">
                <a16:creationId xmlns:a16="http://schemas.microsoft.com/office/drawing/2014/main" id="{782944C7-EA4C-1328-C7EB-D6E74D37D8AE}"/>
              </a:ext>
            </a:extLst>
          </p:cNvPr>
          <p:cNvSpPr txBox="1"/>
          <p:nvPr/>
        </p:nvSpPr>
        <p:spPr>
          <a:xfrm>
            <a:off x="445378" y="4052595"/>
            <a:ext cx="2243107"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WP4: Efficient water management</a:t>
            </a:r>
          </a:p>
        </p:txBody>
      </p:sp>
      <p:pic>
        <p:nvPicPr>
          <p:cNvPr id="11" name="Picture 9">
            <a:extLst>
              <a:ext uri="{FF2B5EF4-FFF2-40B4-BE49-F238E27FC236}">
                <a16:creationId xmlns:a16="http://schemas.microsoft.com/office/drawing/2014/main" id="{2FDBC21E-B6A1-083B-8265-CCAB734107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9616" y="4926063"/>
            <a:ext cx="1730358" cy="1178010"/>
          </a:xfrm>
          <a:prstGeom prst="rect">
            <a:avLst/>
          </a:prstGeom>
          <a:effectLst>
            <a:softEdge rad="0"/>
          </a:effectLst>
        </p:spPr>
      </p:pic>
      <p:sp>
        <p:nvSpPr>
          <p:cNvPr id="12" name="TextBox 10">
            <a:extLst>
              <a:ext uri="{FF2B5EF4-FFF2-40B4-BE49-F238E27FC236}">
                <a16:creationId xmlns:a16="http://schemas.microsoft.com/office/drawing/2014/main" id="{D448E186-80E5-7676-96A3-03838EA788FC}"/>
              </a:ext>
            </a:extLst>
          </p:cNvPr>
          <p:cNvSpPr txBox="1"/>
          <p:nvPr/>
        </p:nvSpPr>
        <p:spPr>
          <a:xfrm>
            <a:off x="3319330" y="4048988"/>
            <a:ext cx="295738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WP5: Digital Subsurface for Improved Decisions</a:t>
            </a:r>
          </a:p>
        </p:txBody>
      </p:sp>
      <p:sp>
        <p:nvSpPr>
          <p:cNvPr id="14" name="TextBox 12">
            <a:extLst>
              <a:ext uri="{FF2B5EF4-FFF2-40B4-BE49-F238E27FC236}">
                <a16:creationId xmlns:a16="http://schemas.microsoft.com/office/drawing/2014/main" id="{00FF2FC2-014D-B415-38BA-9EDBA4AE2C65}"/>
              </a:ext>
            </a:extLst>
          </p:cNvPr>
          <p:cNvSpPr txBox="1"/>
          <p:nvPr/>
        </p:nvSpPr>
        <p:spPr>
          <a:xfrm>
            <a:off x="6597007" y="4053863"/>
            <a:ext cx="2768209"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WP6: Energy policy, economy and society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a:ln>
                <a:noFill/>
              </a:ln>
              <a:effectLst/>
              <a:uLnTx/>
              <a:uFillTx/>
              <a:latin typeface="Calibri" panose="020F0502020204030204"/>
            </a:endParaRPr>
          </a:p>
        </p:txBody>
      </p:sp>
      <p:sp>
        <p:nvSpPr>
          <p:cNvPr id="15" name="TextBox 13">
            <a:extLst>
              <a:ext uri="{FF2B5EF4-FFF2-40B4-BE49-F238E27FC236}">
                <a16:creationId xmlns:a16="http://schemas.microsoft.com/office/drawing/2014/main" id="{B46C1E6D-0D3E-8E3D-09F3-6D644858F8F7}"/>
              </a:ext>
            </a:extLst>
          </p:cNvPr>
          <p:cNvSpPr txBox="1"/>
          <p:nvPr/>
        </p:nvSpPr>
        <p:spPr>
          <a:xfrm>
            <a:off x="9800465" y="2601493"/>
            <a:ext cx="2139493"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WP7: Education and outreach</a:t>
            </a:r>
          </a:p>
        </p:txBody>
      </p:sp>
      <p:pic>
        <p:nvPicPr>
          <p:cNvPr id="16" name="Picture 6">
            <a:extLst>
              <a:ext uri="{FF2B5EF4-FFF2-40B4-BE49-F238E27FC236}">
                <a16:creationId xmlns:a16="http://schemas.microsoft.com/office/drawing/2014/main" id="{95C80CB2-0E29-3C53-A1E4-76BBC4949901}"/>
              </a:ext>
            </a:extLst>
          </p:cNvPr>
          <p:cNvPicPr>
            <a:picLocks noChangeAspect="1" noChangeArrowheads="1"/>
          </p:cNvPicPr>
          <p:nvPr/>
        </p:nvPicPr>
        <p:blipFill>
          <a:blip r:embed="rId8"/>
          <a:srcRect/>
          <a:stretch/>
        </p:blipFill>
        <p:spPr bwMode="auto">
          <a:xfrm>
            <a:off x="9800465" y="3368320"/>
            <a:ext cx="2179179" cy="11229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5">
            <a:extLst>
              <a:ext uri="{FF2B5EF4-FFF2-40B4-BE49-F238E27FC236}">
                <a16:creationId xmlns:a16="http://schemas.microsoft.com/office/drawing/2014/main" id="{905D6B15-CC6D-8FDB-FC3A-FA7CCAF92CF3}"/>
              </a:ext>
            </a:extLst>
          </p:cNvPr>
          <p:cNvSpPr txBox="1"/>
          <p:nvPr/>
        </p:nvSpPr>
        <p:spPr>
          <a:xfrm>
            <a:off x="305151" y="828671"/>
            <a:ext cx="10618291" cy="307777"/>
          </a:xfrm>
          <a:prstGeom prst="rect">
            <a:avLst/>
          </a:prstGeom>
          <a:noFill/>
        </p:spPr>
        <p:txBody>
          <a:bodyPr wrap="none" lIns="0" tIns="0" rIns="0" bIns="0" rtlCol="0" anchor="t">
            <a:spAutoFit/>
          </a:bodyPr>
          <a:lstStyle/>
          <a:p>
            <a:pPr>
              <a:defRPr/>
            </a:pPr>
            <a:r>
              <a:rPr kumimoji="0" lang="en-GB" sz="2000" b="1" i="0" u="none" strike="noStrike" kern="1200" cap="none" spc="0" normalizeH="0" baseline="0" dirty="0">
                <a:ln>
                  <a:noFill/>
                </a:ln>
                <a:effectLst/>
                <a:uLnTx/>
                <a:uFillTx/>
                <a:latin typeface="Tahoma"/>
                <a:ea typeface="Tahoma"/>
                <a:cs typeface="Tahoma"/>
              </a:rPr>
              <a:t>The team: More than 70 researchers in 6 scientific and 1 educational </a:t>
            </a:r>
            <a:r>
              <a:rPr lang="en-GB" sz="2000" b="1" dirty="0">
                <a:latin typeface="Tahoma"/>
                <a:ea typeface="Tahoma"/>
                <a:cs typeface="Tahoma"/>
              </a:rPr>
              <a:t>work package</a:t>
            </a:r>
            <a:endParaRPr kumimoji="0" lang="en-GB" sz="2000" b="1" i="0" u="none" strike="noStrike" kern="1200" cap="none" spc="0" normalizeH="0" baseline="0" dirty="0">
              <a:ln>
                <a:noFill/>
              </a:ln>
              <a:effectLst/>
              <a:uLnTx/>
              <a:uFillTx/>
              <a:latin typeface="Tahoma"/>
              <a:ea typeface="Tahoma"/>
              <a:cs typeface="Tahoma"/>
            </a:endParaRPr>
          </a:p>
        </p:txBody>
      </p:sp>
      <p:pic>
        <p:nvPicPr>
          <p:cNvPr id="19" name="Picture 9">
            <a:extLst>
              <a:ext uri="{FF2B5EF4-FFF2-40B4-BE49-F238E27FC236}">
                <a16:creationId xmlns:a16="http://schemas.microsoft.com/office/drawing/2014/main" id="{6F353266-3F5A-60A6-FAEF-7AD969F119F0}"/>
              </a:ext>
            </a:extLst>
          </p:cNvPr>
          <p:cNvPicPr>
            <a:picLocks noChangeAspect="1"/>
          </p:cNvPicPr>
          <p:nvPr/>
        </p:nvPicPr>
        <p:blipFill>
          <a:blip r:embed="rId9"/>
          <a:srcRect/>
          <a:stretch/>
        </p:blipFill>
        <p:spPr>
          <a:xfrm>
            <a:off x="6659727" y="4930834"/>
            <a:ext cx="2385780" cy="1178010"/>
          </a:xfrm>
          <a:prstGeom prst="rect">
            <a:avLst/>
          </a:prstGeom>
          <a:effectLst>
            <a:softEdge rad="0"/>
          </a:effectLst>
        </p:spPr>
      </p:pic>
    </p:spTree>
    <p:extLst>
      <p:ext uri="{BB962C8B-B14F-4D97-AF65-F5344CB8AC3E}">
        <p14:creationId xmlns:p14="http://schemas.microsoft.com/office/powerpoint/2010/main" val="278924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669791-E2B9-B7AF-B8E5-02F4AB67A638}"/>
              </a:ext>
            </a:extLst>
          </p:cNvPr>
          <p:cNvPicPr>
            <a:picLocks noChangeAspect="1"/>
          </p:cNvPicPr>
          <p:nvPr/>
        </p:nvPicPr>
        <p:blipFill>
          <a:blip r:embed="rId3"/>
          <a:stretch>
            <a:fillRect/>
          </a:stretch>
        </p:blipFill>
        <p:spPr>
          <a:xfrm>
            <a:off x="6714245" y="1075354"/>
            <a:ext cx="4924067" cy="2466842"/>
          </a:xfrm>
          <a:prstGeom prst="rect">
            <a:avLst/>
          </a:prstGeom>
        </p:spPr>
      </p:pic>
      <p:sp>
        <p:nvSpPr>
          <p:cNvPr id="5" name="TextBox 4">
            <a:extLst>
              <a:ext uri="{FF2B5EF4-FFF2-40B4-BE49-F238E27FC236}">
                <a16:creationId xmlns:a16="http://schemas.microsoft.com/office/drawing/2014/main" id="{AA3B64E8-11E0-D3E3-4552-CF033C0D5AE0}"/>
              </a:ext>
            </a:extLst>
          </p:cNvPr>
          <p:cNvSpPr txBox="1"/>
          <p:nvPr/>
        </p:nvSpPr>
        <p:spPr>
          <a:xfrm>
            <a:off x="6714245" y="585875"/>
            <a:ext cx="5010987" cy="276999"/>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a:ln>
                  <a:noFill/>
                </a:ln>
                <a:effectLst/>
                <a:uLnTx/>
                <a:uFillTx/>
                <a:latin typeface="Tahoma"/>
                <a:ea typeface="Tahoma"/>
                <a:cs typeface="Tahoma"/>
              </a:rPr>
              <a:t>All committees established and operational</a:t>
            </a:r>
            <a:endParaRPr kumimoji="0" lang="en-GB" sz="1800" b="1" i="1" u="none" strike="noStrike" kern="1200" cap="none" spc="0" normalizeH="0" baseline="0">
              <a:ln>
                <a:noFill/>
              </a:ln>
              <a:effectLst/>
              <a:uLnTx/>
              <a:uFillTx/>
              <a:latin typeface="Tahoma" charset="0"/>
              <a:ea typeface="Tahoma" charset="0"/>
              <a:cs typeface="Tahoma" charset="0"/>
            </a:endParaRPr>
          </a:p>
        </p:txBody>
      </p:sp>
      <p:sp>
        <p:nvSpPr>
          <p:cNvPr id="10" name="TextBox 8">
            <a:extLst>
              <a:ext uri="{FF2B5EF4-FFF2-40B4-BE49-F238E27FC236}">
                <a16:creationId xmlns:a16="http://schemas.microsoft.com/office/drawing/2014/main" id="{FC54E597-58E6-ADD6-9C61-DCB4205C590E}"/>
              </a:ext>
            </a:extLst>
          </p:cNvPr>
          <p:cNvSpPr txBox="1"/>
          <p:nvPr/>
        </p:nvSpPr>
        <p:spPr>
          <a:xfrm>
            <a:off x="1883121" y="537879"/>
            <a:ext cx="207794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u="none" strike="noStrike" kern="1200" cap="none" spc="0" normalizeH="0" baseline="0" noProof="0">
                <a:ln>
                  <a:noFill/>
                </a:ln>
                <a:effectLst/>
                <a:uLnTx/>
                <a:uFillTx/>
                <a:latin typeface="Tahoma" charset="0"/>
                <a:ea typeface="Tahoma" charset="0"/>
                <a:cs typeface="Tahoma" charset="0"/>
              </a:rPr>
              <a:t>Centre management</a:t>
            </a:r>
          </a:p>
        </p:txBody>
      </p:sp>
      <p:pic>
        <p:nvPicPr>
          <p:cNvPr id="3" name="Picture 2">
            <a:extLst>
              <a:ext uri="{FF2B5EF4-FFF2-40B4-BE49-F238E27FC236}">
                <a16:creationId xmlns:a16="http://schemas.microsoft.com/office/drawing/2014/main" id="{D627E0E3-BFFA-E802-49A1-67CB191B6D33}"/>
              </a:ext>
            </a:extLst>
          </p:cNvPr>
          <p:cNvPicPr>
            <a:picLocks noChangeAspect="1"/>
          </p:cNvPicPr>
          <p:nvPr/>
        </p:nvPicPr>
        <p:blipFill rotWithShape="1">
          <a:blip r:embed="rId4"/>
          <a:srcRect t="4762" r="220" b="-318"/>
          <a:stretch/>
        </p:blipFill>
        <p:spPr>
          <a:xfrm>
            <a:off x="6714245" y="3731651"/>
            <a:ext cx="3554506" cy="2368710"/>
          </a:xfrm>
          <a:prstGeom prst="rect">
            <a:avLst/>
          </a:prstGeom>
        </p:spPr>
      </p:pic>
      <p:pic>
        <p:nvPicPr>
          <p:cNvPr id="7" name="Picture 6">
            <a:extLst>
              <a:ext uri="{FF2B5EF4-FFF2-40B4-BE49-F238E27FC236}">
                <a16:creationId xmlns:a16="http://schemas.microsoft.com/office/drawing/2014/main" id="{471F7571-2EA7-542F-FE61-4E96DF7F7AF8}"/>
              </a:ext>
            </a:extLst>
          </p:cNvPr>
          <p:cNvPicPr>
            <a:picLocks noChangeAspect="1"/>
          </p:cNvPicPr>
          <p:nvPr/>
        </p:nvPicPr>
        <p:blipFill>
          <a:blip r:embed="rId5"/>
          <a:stretch>
            <a:fillRect/>
          </a:stretch>
        </p:blipFill>
        <p:spPr>
          <a:xfrm>
            <a:off x="553688" y="1173617"/>
            <a:ext cx="5411714" cy="1620000"/>
          </a:xfrm>
          <a:prstGeom prst="rect">
            <a:avLst/>
          </a:prstGeom>
        </p:spPr>
      </p:pic>
      <p:pic>
        <p:nvPicPr>
          <p:cNvPr id="13" name="Picture 12">
            <a:extLst>
              <a:ext uri="{FF2B5EF4-FFF2-40B4-BE49-F238E27FC236}">
                <a16:creationId xmlns:a16="http://schemas.microsoft.com/office/drawing/2014/main" id="{95A4B9EF-ED01-EE37-E209-8C26CF6628F9}"/>
              </a:ext>
            </a:extLst>
          </p:cNvPr>
          <p:cNvPicPr>
            <a:picLocks noChangeAspect="1"/>
          </p:cNvPicPr>
          <p:nvPr/>
        </p:nvPicPr>
        <p:blipFill>
          <a:blip r:embed="rId6"/>
          <a:stretch>
            <a:fillRect/>
          </a:stretch>
        </p:blipFill>
        <p:spPr>
          <a:xfrm>
            <a:off x="187234" y="3484599"/>
            <a:ext cx="2610326" cy="784384"/>
          </a:xfrm>
          <a:prstGeom prst="rect">
            <a:avLst/>
          </a:prstGeom>
        </p:spPr>
      </p:pic>
      <p:pic>
        <p:nvPicPr>
          <p:cNvPr id="17" name="Picture 16">
            <a:extLst>
              <a:ext uri="{FF2B5EF4-FFF2-40B4-BE49-F238E27FC236}">
                <a16:creationId xmlns:a16="http://schemas.microsoft.com/office/drawing/2014/main" id="{A869227B-60B9-53DA-E442-B6808BFA1072}"/>
              </a:ext>
            </a:extLst>
          </p:cNvPr>
          <p:cNvPicPr>
            <a:picLocks noChangeAspect="1"/>
          </p:cNvPicPr>
          <p:nvPr/>
        </p:nvPicPr>
        <p:blipFill>
          <a:blip r:embed="rId7"/>
          <a:stretch>
            <a:fillRect/>
          </a:stretch>
        </p:blipFill>
        <p:spPr>
          <a:xfrm>
            <a:off x="3183911" y="3499601"/>
            <a:ext cx="3047524" cy="754380"/>
          </a:xfrm>
          <a:prstGeom prst="rect">
            <a:avLst/>
          </a:prstGeom>
        </p:spPr>
      </p:pic>
      <p:pic>
        <p:nvPicPr>
          <p:cNvPr id="21" name="Picture 20">
            <a:extLst>
              <a:ext uri="{FF2B5EF4-FFF2-40B4-BE49-F238E27FC236}">
                <a16:creationId xmlns:a16="http://schemas.microsoft.com/office/drawing/2014/main" id="{576DA8A1-81D6-258A-D6DF-DC83BEE64C72}"/>
              </a:ext>
            </a:extLst>
          </p:cNvPr>
          <p:cNvPicPr>
            <a:picLocks noChangeAspect="1"/>
          </p:cNvPicPr>
          <p:nvPr/>
        </p:nvPicPr>
        <p:blipFill>
          <a:blip r:embed="rId8"/>
          <a:stretch>
            <a:fillRect/>
          </a:stretch>
        </p:blipFill>
        <p:spPr>
          <a:xfrm>
            <a:off x="173588" y="4874383"/>
            <a:ext cx="2923223" cy="737235"/>
          </a:xfrm>
          <a:prstGeom prst="rect">
            <a:avLst/>
          </a:prstGeom>
        </p:spPr>
      </p:pic>
      <p:pic>
        <p:nvPicPr>
          <p:cNvPr id="23" name="Picture 22">
            <a:extLst>
              <a:ext uri="{FF2B5EF4-FFF2-40B4-BE49-F238E27FC236}">
                <a16:creationId xmlns:a16="http://schemas.microsoft.com/office/drawing/2014/main" id="{7B1C96C3-43EA-665A-74A6-CC992D890211}"/>
              </a:ext>
            </a:extLst>
          </p:cNvPr>
          <p:cNvPicPr>
            <a:picLocks noChangeAspect="1"/>
          </p:cNvPicPr>
          <p:nvPr/>
        </p:nvPicPr>
        <p:blipFill>
          <a:blip r:embed="rId9"/>
          <a:stretch>
            <a:fillRect/>
          </a:stretch>
        </p:blipFill>
        <p:spPr>
          <a:xfrm>
            <a:off x="3202781" y="4454330"/>
            <a:ext cx="2893219" cy="1157288"/>
          </a:xfrm>
          <a:prstGeom prst="rect">
            <a:avLst/>
          </a:prstGeom>
        </p:spPr>
      </p:pic>
    </p:spTree>
    <p:extLst>
      <p:ext uri="{BB962C8B-B14F-4D97-AF65-F5344CB8AC3E}">
        <p14:creationId xmlns:p14="http://schemas.microsoft.com/office/powerpoint/2010/main" val="2528628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65DF792-466E-4431-8112-134CD618BF1E}"/>
              </a:ext>
            </a:extLst>
          </p:cNvPr>
          <p:cNvSpPr>
            <a:spLocks noGrp="1"/>
          </p:cNvSpPr>
          <p:nvPr>
            <p:ph type="body" sz="quarter" idx="4294967295"/>
          </p:nvPr>
        </p:nvSpPr>
        <p:spPr>
          <a:xfrm>
            <a:off x="3252549" y="1067149"/>
            <a:ext cx="8764587" cy="804121"/>
          </a:xfrm>
        </p:spPr>
        <p:txBody>
          <a:bodyPr>
            <a:normAutofit/>
          </a:bodyPr>
          <a:lstStyle/>
          <a:p>
            <a:pPr marL="0" indent="0">
              <a:lnSpc>
                <a:spcPct val="110000"/>
              </a:lnSpc>
              <a:spcBef>
                <a:spcPts val="600"/>
              </a:spcBef>
              <a:buNone/>
            </a:pPr>
            <a:r>
              <a:rPr lang="en-GB" sz="2400">
                <a:solidFill>
                  <a:srgbClr val="002060"/>
                </a:solidFill>
              </a:rPr>
              <a:t>Contribute to establishing a sustainable subsurface value chains</a:t>
            </a:r>
            <a:r>
              <a:rPr lang="en-US" sz="2400">
                <a:solidFill>
                  <a:srgbClr val="002060"/>
                </a:solidFill>
              </a:rPr>
              <a:t> for the Norwegian Continental Shelf ​</a:t>
            </a:r>
          </a:p>
        </p:txBody>
      </p:sp>
      <p:sp>
        <p:nvSpPr>
          <p:cNvPr id="27" name="Callout: Line with Accent Bar 26">
            <a:extLst>
              <a:ext uri="{FF2B5EF4-FFF2-40B4-BE49-F238E27FC236}">
                <a16:creationId xmlns:a16="http://schemas.microsoft.com/office/drawing/2014/main" id="{1D2268BB-997C-4060-B0BF-2F38A61B53BE}"/>
              </a:ext>
            </a:extLst>
          </p:cNvPr>
          <p:cNvSpPr/>
          <p:nvPr/>
        </p:nvSpPr>
        <p:spPr>
          <a:xfrm flipH="1">
            <a:off x="504980" y="2120329"/>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rPr>
              <a:t>Scope</a:t>
            </a: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E87387C-46B7-4039-A996-BFB20C73B88A}"/>
              </a:ext>
            </a:extLst>
          </p:cNvPr>
          <p:cNvSpPr txBox="1"/>
          <p:nvPr/>
        </p:nvSpPr>
        <p:spPr>
          <a:xfrm>
            <a:off x="3252549" y="2295281"/>
            <a:ext cx="713810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ahoma" charset="0"/>
                <a:ea typeface="Tahoma" charset="0"/>
                <a:cs typeface="Tahoma" charset="0"/>
              </a:rPr>
              <a:t>4 main topics, 8 Work packages, 26 projects (2022-)</a:t>
            </a:r>
          </a:p>
        </p:txBody>
      </p:sp>
      <p:sp>
        <p:nvSpPr>
          <p:cNvPr id="29" name="Callout: Line with Accent Bar 28">
            <a:extLst>
              <a:ext uri="{FF2B5EF4-FFF2-40B4-BE49-F238E27FC236}">
                <a16:creationId xmlns:a16="http://schemas.microsoft.com/office/drawing/2014/main" id="{0197940F-2D05-4FD0-9138-C57433B10672}"/>
              </a:ext>
            </a:extLst>
          </p:cNvPr>
          <p:cNvSpPr/>
          <p:nvPr/>
        </p:nvSpPr>
        <p:spPr>
          <a:xfrm flipH="1">
            <a:off x="504980" y="1000096"/>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rPr>
              <a:t>Goal</a:t>
            </a: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0" name="Callout: Line with Accent Bar 29">
            <a:extLst>
              <a:ext uri="{FF2B5EF4-FFF2-40B4-BE49-F238E27FC236}">
                <a16:creationId xmlns:a16="http://schemas.microsoft.com/office/drawing/2014/main" id="{E35A41EF-822C-45B4-9D2F-5DBAAC38D141}"/>
              </a:ext>
            </a:extLst>
          </p:cNvPr>
          <p:cNvSpPr/>
          <p:nvPr/>
        </p:nvSpPr>
        <p:spPr>
          <a:xfrm flipH="1">
            <a:off x="504980" y="3240562"/>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rPr>
              <a:t>Collaboration</a:t>
            </a: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1" name="Callout: Line with Accent Bar 30">
            <a:extLst>
              <a:ext uri="{FF2B5EF4-FFF2-40B4-BE49-F238E27FC236}">
                <a16:creationId xmlns:a16="http://schemas.microsoft.com/office/drawing/2014/main" id="{4DB4A99B-7E67-4820-AACE-66EADADDF8C3}"/>
              </a:ext>
            </a:extLst>
          </p:cNvPr>
          <p:cNvSpPr/>
          <p:nvPr/>
        </p:nvSpPr>
        <p:spPr>
          <a:xfrm flipH="1">
            <a:off x="504980" y="4360794"/>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rPr>
              <a:t>Budget</a:t>
            </a: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F22461B-41B3-4B85-B3A5-052A82FEC2CA}"/>
              </a:ext>
            </a:extLst>
          </p:cNvPr>
          <p:cNvSpPr txBox="1"/>
          <p:nvPr/>
        </p:nvSpPr>
        <p:spPr>
          <a:xfrm>
            <a:off x="3252549" y="3088624"/>
            <a:ext cx="7710696"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a:ln>
                  <a:noFill/>
                </a:ln>
                <a:solidFill>
                  <a:srgbClr val="002060"/>
                </a:solidFill>
                <a:effectLst/>
                <a:uLnTx/>
                <a:uFillTx/>
                <a:latin typeface="Tahoma" charset="0"/>
                <a:ea typeface="Tahoma" charset="0"/>
                <a:cs typeface="Tahoma" charset="0"/>
              </a:rPr>
              <a:t>8 industrial end users, large number of national and international academic collaborators, innovation centres, clusters and SMBs</a:t>
            </a:r>
          </a:p>
        </p:txBody>
      </p:sp>
      <p:sp>
        <p:nvSpPr>
          <p:cNvPr id="33" name="TextBox 32">
            <a:extLst>
              <a:ext uri="{FF2B5EF4-FFF2-40B4-BE49-F238E27FC236}">
                <a16:creationId xmlns:a16="http://schemas.microsoft.com/office/drawing/2014/main" id="{A9940F3E-5852-4C1C-A7A1-AD95641AC1F4}"/>
              </a:ext>
            </a:extLst>
          </p:cNvPr>
          <p:cNvSpPr txBox="1"/>
          <p:nvPr/>
        </p:nvSpPr>
        <p:spPr>
          <a:xfrm>
            <a:off x="3252549" y="4574220"/>
            <a:ext cx="686384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ahoma" charset="0"/>
                <a:ea typeface="Tahoma" charset="0"/>
                <a:cs typeface="Tahoma" charset="0"/>
              </a:rPr>
              <a:t>300 MNOK (30 M$) for 8 years (2022 – 2029)</a:t>
            </a:r>
          </a:p>
        </p:txBody>
      </p:sp>
      <p:sp>
        <p:nvSpPr>
          <p:cNvPr id="38" name="TextBox 37">
            <a:extLst>
              <a:ext uri="{FF2B5EF4-FFF2-40B4-BE49-F238E27FC236}">
                <a16:creationId xmlns:a16="http://schemas.microsoft.com/office/drawing/2014/main" id="{1D9E5A89-4CCA-4EBA-B2CC-CB19FB2EB9C9}"/>
              </a:ext>
            </a:extLst>
          </p:cNvPr>
          <p:cNvSpPr txBox="1"/>
          <p:nvPr/>
        </p:nvSpPr>
        <p:spPr>
          <a:xfrm>
            <a:off x="3355677" y="210722"/>
            <a:ext cx="5160900" cy="615553"/>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ahoma"/>
                <a:ea typeface="Tahoma"/>
                <a:cs typeface="Tahoma"/>
              </a:rPr>
              <a:t>NCS2030 </a:t>
            </a:r>
            <a:r>
              <a:rPr lang="en-US" sz="4000" dirty="0">
                <a:solidFill>
                  <a:srgbClr val="002060"/>
                </a:solidFill>
                <a:latin typeface="Tahoma"/>
                <a:ea typeface="Tahoma"/>
                <a:cs typeface="Tahoma"/>
              </a:rPr>
              <a:t>–</a:t>
            </a:r>
            <a:r>
              <a:rPr kumimoji="0" lang="en-US" sz="4000" b="0" i="0" u="none" strike="noStrike" kern="1200" cap="none" spc="0" normalizeH="0" baseline="0" noProof="0" dirty="0">
                <a:ln>
                  <a:noFill/>
                </a:ln>
                <a:solidFill>
                  <a:srgbClr val="002060"/>
                </a:solidFill>
                <a:effectLst/>
                <a:uLnTx/>
                <a:uFillTx/>
                <a:latin typeface="Tahoma"/>
                <a:ea typeface="Tahoma"/>
                <a:cs typeface="Tahoma"/>
              </a:rPr>
              <a:t> </a:t>
            </a:r>
            <a:r>
              <a:rPr lang="en-US" sz="4000" dirty="0">
                <a:solidFill>
                  <a:srgbClr val="002060"/>
                </a:solidFill>
                <a:latin typeface="Tahoma"/>
                <a:ea typeface="Tahoma"/>
                <a:cs typeface="Tahoma"/>
              </a:rPr>
              <a:t>key</a:t>
            </a:r>
            <a:r>
              <a:rPr kumimoji="0" lang="en-US" sz="4000" b="0" i="0" u="none" strike="noStrike" kern="1200" cap="none" spc="0" normalizeH="0" baseline="0" noProof="0" dirty="0">
                <a:ln>
                  <a:noFill/>
                </a:ln>
                <a:solidFill>
                  <a:srgbClr val="002060"/>
                </a:solidFill>
                <a:effectLst/>
                <a:uLnTx/>
                <a:uFillTx/>
                <a:latin typeface="Tahoma"/>
                <a:ea typeface="Tahoma"/>
                <a:cs typeface="Tahoma"/>
              </a:rPr>
              <a:t> figures</a:t>
            </a:r>
          </a:p>
        </p:txBody>
      </p:sp>
    </p:spTree>
    <p:extLst>
      <p:ext uri="{BB962C8B-B14F-4D97-AF65-F5344CB8AC3E}">
        <p14:creationId xmlns:p14="http://schemas.microsoft.com/office/powerpoint/2010/main" val="105751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33DD58D-5680-48B9-BE2D-77EEE3354936}"/>
              </a:ext>
            </a:extLst>
          </p:cNvPr>
          <p:cNvPicPr>
            <a:picLocks noChangeAspect="1"/>
          </p:cNvPicPr>
          <p:nvPr/>
        </p:nvPicPr>
        <p:blipFill>
          <a:blip r:embed="rId3"/>
          <a:srcRect/>
          <a:stretch/>
        </p:blipFill>
        <p:spPr>
          <a:xfrm>
            <a:off x="272902" y="2639478"/>
            <a:ext cx="2386836" cy="584775"/>
          </a:xfrm>
          <a:prstGeom prst="rect">
            <a:avLst/>
          </a:prstGeom>
        </p:spPr>
      </p:pic>
      <p:pic>
        <p:nvPicPr>
          <p:cNvPr id="7" name="Bilde 6">
            <a:extLst>
              <a:ext uri="{FF2B5EF4-FFF2-40B4-BE49-F238E27FC236}">
                <a16:creationId xmlns:a16="http://schemas.microsoft.com/office/drawing/2014/main" id="{47E5F3B9-C5CD-4395-96A2-D256D723F50B}"/>
              </a:ext>
            </a:extLst>
          </p:cNvPr>
          <p:cNvPicPr>
            <a:picLocks noChangeAspect="1"/>
          </p:cNvPicPr>
          <p:nvPr/>
        </p:nvPicPr>
        <p:blipFill>
          <a:blip r:embed="rId4"/>
          <a:srcRect/>
          <a:stretch/>
        </p:blipFill>
        <p:spPr>
          <a:xfrm>
            <a:off x="1960321" y="1203898"/>
            <a:ext cx="2629403" cy="1479403"/>
          </a:xfrm>
          <a:prstGeom prst="rect">
            <a:avLst/>
          </a:prstGeom>
        </p:spPr>
      </p:pic>
      <p:pic>
        <p:nvPicPr>
          <p:cNvPr id="13" name="Bilde 12">
            <a:extLst>
              <a:ext uri="{FF2B5EF4-FFF2-40B4-BE49-F238E27FC236}">
                <a16:creationId xmlns:a16="http://schemas.microsoft.com/office/drawing/2014/main" id="{E354514B-304E-4568-A427-6C5B4924CCC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51617" y="3829930"/>
            <a:ext cx="1548072" cy="1089384"/>
          </a:xfrm>
          <a:prstGeom prst="rect">
            <a:avLst/>
          </a:prstGeom>
        </p:spPr>
      </p:pic>
      <p:pic>
        <p:nvPicPr>
          <p:cNvPr id="15" name="Bilde 14">
            <a:extLst>
              <a:ext uri="{FF2B5EF4-FFF2-40B4-BE49-F238E27FC236}">
                <a16:creationId xmlns:a16="http://schemas.microsoft.com/office/drawing/2014/main" id="{8A3E2F93-CB64-4E88-A89F-8445C6E80CDA}"/>
              </a:ext>
            </a:extLst>
          </p:cNvPr>
          <p:cNvPicPr>
            <a:picLocks noChangeAspect="1"/>
          </p:cNvPicPr>
          <p:nvPr/>
        </p:nvPicPr>
        <p:blipFill>
          <a:blip r:embed="rId7"/>
          <a:srcRect/>
          <a:stretch/>
        </p:blipFill>
        <p:spPr>
          <a:xfrm>
            <a:off x="5157947" y="1615508"/>
            <a:ext cx="1658055" cy="929616"/>
          </a:xfrm>
          <a:prstGeom prst="rect">
            <a:avLst/>
          </a:prstGeom>
        </p:spPr>
      </p:pic>
      <p:pic>
        <p:nvPicPr>
          <p:cNvPr id="17" name="Bilde 16">
            <a:extLst>
              <a:ext uri="{FF2B5EF4-FFF2-40B4-BE49-F238E27FC236}">
                <a16:creationId xmlns:a16="http://schemas.microsoft.com/office/drawing/2014/main" id="{FA116B18-DF65-4326-9ACE-0BAF5902DE1A}"/>
              </a:ext>
            </a:extLst>
          </p:cNvPr>
          <p:cNvPicPr>
            <a:picLocks noChangeAspect="1"/>
          </p:cNvPicPr>
          <p:nvPr/>
        </p:nvPicPr>
        <p:blipFill>
          <a:blip r:embed="rId8"/>
          <a:srcRect/>
          <a:stretch/>
        </p:blipFill>
        <p:spPr>
          <a:xfrm>
            <a:off x="2266840" y="3566570"/>
            <a:ext cx="2997136" cy="1685805"/>
          </a:xfrm>
          <a:prstGeom prst="rect">
            <a:avLst/>
          </a:prstGeom>
        </p:spPr>
      </p:pic>
      <p:pic>
        <p:nvPicPr>
          <p:cNvPr id="19" name="Bilde 18">
            <a:extLst>
              <a:ext uri="{FF2B5EF4-FFF2-40B4-BE49-F238E27FC236}">
                <a16:creationId xmlns:a16="http://schemas.microsoft.com/office/drawing/2014/main" id="{7E7F4451-D3DD-4B24-90AC-E88AC374FDB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5111" y="3676750"/>
            <a:ext cx="1551728" cy="798173"/>
          </a:xfrm>
          <a:prstGeom prst="rect">
            <a:avLst/>
          </a:prstGeom>
        </p:spPr>
      </p:pic>
      <p:sp>
        <p:nvSpPr>
          <p:cNvPr id="14" name="TextBox 13">
            <a:extLst>
              <a:ext uri="{FF2B5EF4-FFF2-40B4-BE49-F238E27FC236}">
                <a16:creationId xmlns:a16="http://schemas.microsoft.com/office/drawing/2014/main" id="{BE7293DA-3B40-447C-B00C-DD5A7BFCF579}"/>
              </a:ext>
            </a:extLst>
          </p:cNvPr>
          <p:cNvSpPr txBox="1"/>
          <p:nvPr/>
        </p:nvSpPr>
        <p:spPr>
          <a:xfrm>
            <a:off x="590421" y="286754"/>
            <a:ext cx="6225581"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alibri" panose="020F0502020204030204"/>
              </a:rPr>
              <a:t>User </a:t>
            </a:r>
            <a:r>
              <a:rPr kumimoji="0" lang="en-GB" sz="3200" i="0" u="none" strike="noStrike" kern="1200" cap="none" spc="0" normalizeH="0" baseline="0" noProof="0" dirty="0">
                <a:ln>
                  <a:noFill/>
                </a:ln>
                <a:effectLst/>
                <a:uLnTx/>
                <a:uFillTx/>
                <a:latin typeface="Calibri" panose="020F0502020204030204"/>
                <a:ea typeface="+mn-ea"/>
                <a:cs typeface="+mn-cs"/>
              </a:rPr>
              <a:t>partners &amp; observers</a:t>
            </a:r>
            <a:endParaRPr lang="en-GB" sz="3200" i="0" u="none" strike="noStrike" kern="1200" cap="none" spc="0" normalizeH="0" baseline="0" noProof="0" dirty="0">
              <a:ln>
                <a:noFill/>
              </a:ln>
              <a:effectLst/>
              <a:uLnTx/>
              <a:uFillTx/>
              <a:latin typeface="Calibri" panose="020F0502020204030204"/>
              <a:cs typeface="Calibri"/>
            </a:endParaRPr>
          </a:p>
        </p:txBody>
      </p:sp>
      <p:pic>
        <p:nvPicPr>
          <p:cNvPr id="12" name="Picture 11">
            <a:extLst>
              <a:ext uri="{FF2B5EF4-FFF2-40B4-BE49-F238E27FC236}">
                <a16:creationId xmlns:a16="http://schemas.microsoft.com/office/drawing/2014/main" id="{8176BE02-B1AB-41B8-A951-0B73ECAA27D7}"/>
              </a:ext>
            </a:extLst>
          </p:cNvPr>
          <p:cNvPicPr>
            <a:picLocks noChangeAspect="1"/>
          </p:cNvPicPr>
          <p:nvPr/>
        </p:nvPicPr>
        <p:blipFill>
          <a:blip r:embed="rId10"/>
          <a:stretch>
            <a:fillRect/>
          </a:stretch>
        </p:blipFill>
        <p:spPr>
          <a:xfrm>
            <a:off x="3232533" y="2603701"/>
            <a:ext cx="1551727" cy="1131468"/>
          </a:xfrm>
          <a:prstGeom prst="rect">
            <a:avLst/>
          </a:prstGeom>
        </p:spPr>
      </p:pic>
      <p:pic>
        <p:nvPicPr>
          <p:cNvPr id="10" name="Picture 9"/>
          <p:cNvPicPr>
            <a:picLocks noChangeAspect="1"/>
          </p:cNvPicPr>
          <p:nvPr/>
        </p:nvPicPr>
        <p:blipFill rotWithShape="1">
          <a:blip r:embed="rId11"/>
          <a:srcRect l="-62" r="-7671"/>
          <a:stretch/>
        </p:blipFill>
        <p:spPr>
          <a:xfrm>
            <a:off x="9292494" y="2025023"/>
            <a:ext cx="2344614" cy="1316555"/>
          </a:xfrm>
          <a:prstGeom prst="rect">
            <a:avLst/>
          </a:prstGeom>
        </p:spPr>
      </p:pic>
      <p:sp>
        <p:nvSpPr>
          <p:cNvPr id="18" name="AutoShape 8" descr="Peto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pic>
        <p:nvPicPr>
          <p:cNvPr id="20" name="Picture 19"/>
          <p:cNvPicPr>
            <a:picLocks noChangeAspect="1"/>
          </p:cNvPicPr>
          <p:nvPr/>
        </p:nvPicPr>
        <p:blipFill rotWithShape="1">
          <a:blip r:embed="rId12"/>
          <a:srcRect t="-27205" b="-24350"/>
          <a:stretch/>
        </p:blipFill>
        <p:spPr>
          <a:xfrm>
            <a:off x="9563101" y="3690458"/>
            <a:ext cx="1617517" cy="972980"/>
          </a:xfrm>
          <a:prstGeom prst="rect">
            <a:avLst/>
          </a:prstGeom>
        </p:spPr>
      </p:pic>
      <p:cxnSp>
        <p:nvCxnSpPr>
          <p:cNvPr id="22" name="Straight Connector 21"/>
          <p:cNvCxnSpPr>
            <a:cxnSpLocks/>
          </p:cNvCxnSpPr>
          <p:nvPr/>
        </p:nvCxnSpPr>
        <p:spPr>
          <a:xfrm>
            <a:off x="8603068" y="1839432"/>
            <a:ext cx="0" cy="316331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05418BCC-640D-4265-BEEA-A31332F83E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7761" y="2713776"/>
            <a:ext cx="2917666" cy="1326212"/>
          </a:xfrm>
          <a:prstGeom prst="rect">
            <a:avLst/>
          </a:prstGeom>
        </p:spPr>
      </p:pic>
      <p:pic>
        <p:nvPicPr>
          <p:cNvPr id="9" name="Picture 8">
            <a:extLst>
              <a:ext uri="{FF2B5EF4-FFF2-40B4-BE49-F238E27FC236}">
                <a16:creationId xmlns:a16="http://schemas.microsoft.com/office/drawing/2014/main" id="{AAC4F961-70B2-43AC-93B3-538FA69735B8}"/>
              </a:ext>
            </a:extLst>
          </p:cNvPr>
          <p:cNvPicPr>
            <a:picLocks noChangeAspect="1"/>
          </p:cNvPicPr>
          <p:nvPr/>
        </p:nvPicPr>
        <p:blipFill>
          <a:blip r:embed="rId14"/>
          <a:srcRect t="16944" b="16944"/>
          <a:stretch/>
        </p:blipFill>
        <p:spPr>
          <a:xfrm>
            <a:off x="7234004" y="998017"/>
            <a:ext cx="2705316" cy="736167"/>
          </a:xfrm>
          <a:prstGeom prst="rect">
            <a:avLst/>
          </a:prstGeom>
        </p:spPr>
      </p:pic>
    </p:spTree>
    <p:extLst>
      <p:ext uri="{BB962C8B-B14F-4D97-AF65-F5344CB8AC3E}">
        <p14:creationId xmlns:p14="http://schemas.microsoft.com/office/powerpoint/2010/main" val="3072306953"/>
      </p:ext>
    </p:extLst>
  </p:cSld>
  <p:clrMapOvr>
    <a:masterClrMapping/>
  </p:clrMapOvr>
</p:sld>
</file>

<file path=ppt/theme/theme1.xml><?xml version="1.0" encoding="utf-8"?>
<a:theme xmlns:a="http://schemas.openxmlformats.org/drawingml/2006/main" name="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_Light" id="{4D202EE3-465F-453F-A7E0-A5CA9857C62D}" vid="{AA9EA156-D8B8-4645-8E6F-E11AB9B46A49}"/>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2.potx" id="{EEBCD51B-D16B-45D3-826A-6297461FCBCA}" vid="{94FD7A77-5092-4D12-A7A2-8855B3FE538C}"/>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B7440B3BAAD24BB6396FD4DC42EF86" ma:contentTypeVersion="13" ma:contentTypeDescription="Create a new document." ma:contentTypeScope="" ma:versionID="71dd74e06641090a5e604216f820f1ca">
  <xsd:schema xmlns:xsd="http://www.w3.org/2001/XMLSchema" xmlns:xs="http://www.w3.org/2001/XMLSchema" xmlns:p="http://schemas.microsoft.com/office/2006/metadata/properties" xmlns:ns2="ccf8ead1-2760-4281-b6f3-945fffadbec9" xmlns:ns3="5a666f44-67b2-4877-a07f-b4f7f39f8bef" targetNamespace="http://schemas.microsoft.com/office/2006/metadata/properties" ma:root="true" ma:fieldsID="c28a2d4d275eb96e43264fbabe6136bc" ns2:_="" ns3:_="">
    <xsd:import namespace="ccf8ead1-2760-4281-b6f3-945fffadbec9"/>
    <xsd:import namespace="5a666f44-67b2-4877-a07f-b4f7f39f8b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CR" minOccurs="0"/>
                <xsd:element ref="ns2:MediaServiceGenerationTime" minOccurs="0"/>
                <xsd:element ref="ns2:MediaServiceEventHashCode"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f8ead1-2760-4281-b6f3-945fffadbe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666f44-67b2-4877-a07f-b4f7f39f8b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E67CD7-59DF-4489-98A3-AB1A9D900544}">
  <ds:schemaRefs>
    <ds:schemaRef ds:uri="http://schemas.microsoft.com/sharepoint/v3/contenttype/forms"/>
  </ds:schemaRefs>
</ds:datastoreItem>
</file>

<file path=customXml/itemProps2.xml><?xml version="1.0" encoding="utf-8"?>
<ds:datastoreItem xmlns:ds="http://schemas.openxmlformats.org/officeDocument/2006/customXml" ds:itemID="{85859069-0B1E-45DD-BC57-DB29750B0C5F}">
  <ds:schemaRefs>
    <ds:schemaRef ds:uri="5a666f44-67b2-4877-a07f-b4f7f39f8bef"/>
    <ds:schemaRef ds:uri="ccf8ead1-2760-4281-b6f3-945fffadbe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46A1BA-C131-4A03-91D1-F588B60E2D8D}">
  <ds:schemaRefs>
    <ds:schemaRef ds:uri="5a666f44-67b2-4877-a07f-b4f7f39f8bef"/>
    <ds:schemaRef ds:uri="ccf8ead1-2760-4281-b6f3-945fffadbe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2b7fce66-bf2d-46b5-b59a-9f0018501bcd}" enabled="1" method="Standard" siteId="{f8a213d2-8f6c-400d-9e74-4e8b475316c6}" contentBits="0" removed="0"/>
</clbl:labelList>
</file>

<file path=docProps/app.xml><?xml version="1.0" encoding="utf-8"?>
<Properties xmlns="http://schemas.openxmlformats.org/officeDocument/2006/extended-properties" xmlns:vt="http://schemas.openxmlformats.org/officeDocument/2006/docPropsVTypes">
  <Template/>
  <TotalTime>0</TotalTime>
  <Words>485</Words>
  <Application>Microsoft Office PowerPoint</Application>
  <PresentationFormat>Widescreen</PresentationFormat>
  <Paragraphs>84</Paragraphs>
  <Slides>10</Slides>
  <Notes>8</Notes>
  <HiddenSlides>0</HiddenSlides>
  <MMClips>0</MMClips>
  <ScaleCrop>false</ScaleCrop>
  <HeadingPairs>
    <vt:vector size="6" baseType="variant">
      <vt:variant>
        <vt:lpstr>Brukte skrifter</vt:lpstr>
      </vt:variant>
      <vt:variant>
        <vt:i4>5</vt:i4>
      </vt:variant>
      <vt:variant>
        <vt:lpstr>Tema</vt:lpstr>
      </vt:variant>
      <vt:variant>
        <vt:i4>4</vt:i4>
      </vt:variant>
      <vt:variant>
        <vt:lpstr>Lysbildetitler</vt:lpstr>
      </vt:variant>
      <vt:variant>
        <vt:i4>10</vt:i4>
      </vt:variant>
    </vt:vector>
  </HeadingPairs>
  <TitlesOfParts>
    <vt:vector size="19" baseType="lpstr">
      <vt:lpstr>Arial</vt:lpstr>
      <vt:lpstr>Calibri</vt:lpstr>
      <vt:lpstr>Calibri Light</vt:lpstr>
      <vt:lpstr>Tahoma</vt:lpstr>
      <vt:lpstr>Wingdings</vt:lpstr>
      <vt:lpstr>Office-tema</vt:lpstr>
      <vt:lpstr>1_Custom Design</vt:lpstr>
      <vt:lpstr>Custom Design</vt:lpstr>
      <vt:lpstr>2_Office-tema</vt:lpstr>
      <vt:lpstr>PowerPoint-presentasjon</vt:lpstr>
      <vt:lpstr>The petroleum research centres (PETROCENTRES)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Trond Thorsen</dc:creator>
  <cp:lastModifiedBy>Kjersti Riiber</cp:lastModifiedBy>
  <cp:revision>21</cp:revision>
  <dcterms:created xsi:type="dcterms:W3CDTF">2017-09-13T17:32:56Z</dcterms:created>
  <dcterms:modified xsi:type="dcterms:W3CDTF">2024-05-31T12:35:31Z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0x01010036B7440B3BAAD24BB6396FD4DC42EF86</vt:lpwstr>
  </property>
  <property fmtid="{D5CDD505-2E9C-101B-9397-08002B2CF9AE}" pid="3" name="MSIP_Label_2b7fce66-bf2d-46b5-b59a-9f0018501bcd_Enabled">
    <vt:lpwstr>true</vt:lpwstr>
  </property>
  <property fmtid="{D5CDD505-2E9C-101B-9397-08002B2CF9AE}" pid="4" name="MSIP_Label_2b7fce66-bf2d-46b5-b59a-9f0018501bcd_SetDate">
    <vt:lpwstr>2022-09-08T07:36:38Z</vt:lpwstr>
  </property>
  <property fmtid="{D5CDD505-2E9C-101B-9397-08002B2CF9AE}" pid="5" name="MSIP_Label_2b7fce66-bf2d-46b5-b59a-9f0018501bcd_Method">
    <vt:lpwstr>Standard</vt:lpwstr>
  </property>
  <property fmtid="{D5CDD505-2E9C-101B-9397-08002B2CF9AE}" pid="6" name="MSIP_Label_2b7fce66-bf2d-46b5-b59a-9f0018501bcd_Name">
    <vt:lpwstr>s_Intern</vt:lpwstr>
  </property>
  <property fmtid="{D5CDD505-2E9C-101B-9397-08002B2CF9AE}" pid="7" name="MSIP_Label_2b7fce66-bf2d-46b5-b59a-9f0018501bcd_SiteId">
    <vt:lpwstr>f8a213d2-8f6c-400d-9e74-4e8b475316c6</vt:lpwstr>
  </property>
  <property fmtid="{D5CDD505-2E9C-101B-9397-08002B2CF9AE}" pid="8" name="MSIP_Label_2b7fce66-bf2d-46b5-b59a-9f0018501bcd_ActionId">
    <vt:lpwstr>c10f506c-2ad8-4fe3-b933-b98183e53e95</vt:lpwstr>
  </property>
  <property fmtid="{D5CDD505-2E9C-101B-9397-08002B2CF9AE}" pid="9" name="MSIP_Label_2b7fce66-bf2d-46b5-b59a-9f0018501bcd_ContentBits">
    <vt:lpwstr>0</vt:lpwstr>
  </property>
</Properties>
</file>