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0"/>
  </p:notesMasterIdLst>
  <p:sldIdLst>
    <p:sldId id="277" r:id="rId6"/>
    <p:sldId id="280" r:id="rId7"/>
    <p:sldId id="282" r:id="rId8"/>
    <p:sldId id="283" r:id="rId9"/>
    <p:sldId id="279" r:id="rId10"/>
    <p:sldId id="284" r:id="rId11"/>
    <p:sldId id="285" r:id="rId12"/>
    <p:sldId id="286" r:id="rId13"/>
    <p:sldId id="287" r:id="rId14"/>
    <p:sldId id="274" r:id="rId15"/>
    <p:sldId id="275" r:id="rId16"/>
    <p:sldId id="278" r:id="rId17"/>
    <p:sldId id="293" r:id="rId18"/>
    <p:sldId id="29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50"/>
    <a:srgbClr val="9BBFE5"/>
    <a:srgbClr val="EBE4D9"/>
    <a:srgbClr val="F7931D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9" autoAdjust="0"/>
    <p:restoredTop sz="9176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26" y="174"/>
      </p:cViewPr>
      <p:guideLst>
        <p:guide orient="horz" pos="2183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02.10.2024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843BE-DE61-AF40-9A94-F414206FFB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1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26AE2E7-1A9C-4C60-A2B4-BEAD0E9547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D0C4A8E8-141A-4751-AF4C-F5C0DCB7CA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73872FD1-A3F4-429F-9E3F-E36A11ADF0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8C9BAF4-34AA-448C-8943-1BB45BAAE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8BECC0C-68A2-4514-A6C5-5FBCA5363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82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CE4E9BE8-5111-6FD0-6366-4467BEB1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2. oktober 2024</a:t>
            </a:fld>
            <a:endParaRPr lang="nb-NO" dirty="0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0BE95CD-4385-5CBC-CCB3-3C390A52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65F832B6-B65A-1895-16EB-AC8A956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tekst 11">
            <a:extLst>
              <a:ext uri="{FF2B5EF4-FFF2-40B4-BE49-F238E27FC236}">
                <a16:creationId xmlns:a16="http://schemas.microsoft.com/office/drawing/2014/main" id="{822870A8-BDF5-14BE-A4A2-BC541B724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183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4B1B4355-9397-47F0-8A4A-64A5CCE58E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790831"/>
            <a:ext cx="11373104" cy="547826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2. oktober 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4C10F147-E146-4785-9F8B-4F4295B4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2. oktober 2024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5A7967F-31C7-46AF-B68D-4E70BD6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B37C1ECE-8565-4147-82CB-948E9F7CB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6C5AF36-CA23-4944-8C1D-F96EFD22F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7F6F480-53AB-4FCD-83E3-35016C37B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0FD09182-761A-4ED2-B9EA-8035EB951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7676" y="891163"/>
            <a:ext cx="5974750" cy="523113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06A0312-F4D8-4F6A-8F7D-E3C483D1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2. oktober 2024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986E214D-8E4B-4033-A482-1CF2617D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799ACDA-45B2-4449-9639-8889AA4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C822744-9F40-4897-8A5F-E8FFE310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45" y="869014"/>
            <a:ext cx="5089167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224CEFE2-D945-43BF-80DB-C793752F5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22" y="1927457"/>
            <a:ext cx="5089435" cy="39535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065" y="1450023"/>
            <a:ext cx="6470498" cy="1308016"/>
          </a:xfrm>
          <a:prstGeom prst="rect">
            <a:avLst/>
          </a:prstGeom>
        </p:spPr>
      </p:pic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61BBD70-709F-499D-B1D8-7D5973FBF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0065" y="3451812"/>
            <a:ext cx="6470498" cy="27512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7838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7332" y="1101159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528126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299951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627821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B29450-FBA2-40BD-8B20-C63D3138EC28}"/>
              </a:ext>
            </a:extLst>
          </p:cNvPr>
          <p:cNvSpPr/>
          <p:nvPr userDrawn="1"/>
        </p:nvSpPr>
        <p:spPr>
          <a:xfrm>
            <a:off x="0" y="5321030"/>
            <a:ext cx="12192161" cy="15369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227"/>
          <a:stretch/>
        </p:blipFill>
        <p:spPr>
          <a:xfrm>
            <a:off x="0" y="5529800"/>
            <a:ext cx="12192000" cy="132820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584606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757975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529800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857670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>
            <a:extLst>
              <a:ext uri="{FF2B5EF4-FFF2-40B4-BE49-F238E27FC236}">
                <a16:creationId xmlns:a16="http://schemas.microsoft.com/office/drawing/2014/main" id="{5BB9E39E-5D2A-498E-847D-1932BAC0C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1" y="4718464"/>
            <a:ext cx="5193674" cy="10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2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50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3958AA77-1E61-4110-9AD5-4A87CAAC1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33" b="23472"/>
          <a:stretch/>
        </p:blipFill>
        <p:spPr>
          <a:xfrm>
            <a:off x="10805851" y="6334456"/>
            <a:ext cx="1250682" cy="4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DFA4C5-57F0-490B-BA77-3FCFDDCA15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A39C273-55C4-4EC6-A3F2-FD2E6D2DF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952F42D2-C8EF-4040-95CB-1C3CA2AA5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4264324-72E9-40EC-AA90-2D2D033CA2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328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ø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531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902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102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 over to linjer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677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2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BC63-0154-402F-AC75-99A4C0812B75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F89C-0F30-47C2-ADD6-27FA4FBC8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13037BD-CDA8-49AD-9FFD-FE8C4DCF4C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97AAE1B2-4E1D-4ECD-B76C-F26FC03970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C80D288E-B81F-4407-B284-A4DACAE55C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C1802EF7-B9BA-40B0-BFB7-A43B307E3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EE5D3474-F970-4535-803F-5680981B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61721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1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8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2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15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86D8DA5C-2613-4964-8F85-E60F8BBF0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3 -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B981DDED-2095-4755-9E75-BEE313038D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82001" y="5949085"/>
            <a:ext cx="1634876" cy="467703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91002398-2DE9-418D-93CE-0913E5DFD5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4115" y="5949085"/>
            <a:ext cx="499930" cy="440155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C14A8AA-4519-4E01-B2F9-18587ABA0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8614" y="5793947"/>
            <a:ext cx="2107545" cy="700158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A5447E45-26D9-44A2-A42C-2488F2DC70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760" y="5913444"/>
            <a:ext cx="2651255" cy="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120192E0-A06F-4917-854F-9DB7CB814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rgbClr val="020E50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4 -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020E5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58F7166E-B5BC-4ED8-B1B9-73CB241E3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3E46AB02-5041-4B8B-AA8B-F82AEDEAE9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B27BCCE-5AAC-4A73-A525-C3330F0C81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84BFCA96-A7CF-4044-966E-266BEBB9E9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-8475" y="-8313"/>
            <a:ext cx="12269747" cy="6941128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CAB4AE4-F68A-4AE7-8B1E-59BB1A77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2" y="3678383"/>
            <a:ext cx="12192161" cy="3179660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826" y="1292778"/>
            <a:ext cx="10389973" cy="410218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Section</a:t>
            </a:r>
            <a:r>
              <a:rPr lang="nb-NO" dirty="0"/>
              <a:t> header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1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3F8494-870F-4365-9CD8-DDF585B6B56D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2. oktober 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0" r:id="rId2"/>
    <p:sldLayoutId id="2147483689" r:id="rId3"/>
    <p:sldLayoutId id="2147483679" r:id="rId4"/>
    <p:sldLayoutId id="2147483684" r:id="rId5"/>
    <p:sldLayoutId id="2147483680" r:id="rId6"/>
    <p:sldLayoutId id="2147483685" r:id="rId7"/>
    <p:sldLayoutId id="2147483683" r:id="rId8"/>
    <p:sldLayoutId id="2147483686" r:id="rId9"/>
    <p:sldLayoutId id="2147483682" r:id="rId10"/>
    <p:sldLayoutId id="2147483676" r:id="rId11"/>
    <p:sldLayoutId id="2147483708" r:id="rId12"/>
    <p:sldLayoutId id="2147483709" r:id="rId13"/>
    <p:sldLayoutId id="2147483677" r:id="rId14"/>
    <p:sldLayoutId id="2147483687" r:id="rId15"/>
    <p:sldLayoutId id="2147483650" r:id="rId16"/>
    <p:sldLayoutId id="2147483662" r:id="rId17"/>
    <p:sldLayoutId id="2147483673" r:id="rId18"/>
    <p:sldLayoutId id="2147483674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2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2. oktober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9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sv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1583540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</a:t>
            </a:r>
          </a:p>
        </p:txBody>
      </p:sp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AEEEE43-0CF5-44B9-B4CF-763656C6ABD3}"/>
              </a:ext>
            </a:extLst>
          </p:cNvPr>
          <p:cNvSpPr txBox="1"/>
          <p:nvPr/>
        </p:nvSpPr>
        <p:spPr>
          <a:xfrm>
            <a:off x="689956" y="2676699"/>
            <a:ext cx="8030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The author(s) acknowledge the Research Council of Norway and the industry partners of NCS2030 – RCN project number 331644 – for their support.</a:t>
            </a:r>
            <a:endParaRPr lang="nb-NO" i="1" dirty="0" err="1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3DD58D-5680-48B9-BE2D-77EEE335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902" y="2639478"/>
            <a:ext cx="2386836" cy="5847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E5F3B9-C5CD-4395-96A2-D256D72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60321" y="1203898"/>
            <a:ext cx="2629403" cy="14794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354514B-304E-4568-A427-6C5B4924C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71774" y="3914485"/>
            <a:ext cx="1307758" cy="92027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A3E2F93-CB64-4E88-A89F-8445C6E8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57947" y="1615508"/>
            <a:ext cx="1658055" cy="92961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116B18-DF65-4326-9ACE-0BAF5902DE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74070" y="3566570"/>
            <a:ext cx="2382676" cy="168580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E7F4451-D3DD-4B24-90AC-E88AC374FD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11" y="3676750"/>
            <a:ext cx="1551728" cy="798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286754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tx2"/>
                </a:solidFill>
                <a:latin typeface="Calibri" panose="020F0502020204030204"/>
              </a:rPr>
              <a:t>User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&amp; observers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76BE02-B1AB-41B8-A951-0B73ECAA2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533" y="2603701"/>
            <a:ext cx="1551727" cy="113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rcRect l="-1850" r="-4335"/>
          <a:stretch/>
        </p:blipFill>
        <p:spPr>
          <a:xfrm>
            <a:off x="9277006" y="2030624"/>
            <a:ext cx="2310936" cy="1316555"/>
          </a:xfrm>
          <a:prstGeom prst="rect">
            <a:avLst/>
          </a:prstGeom>
        </p:spPr>
      </p:pic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-27205" b="-24350"/>
          <a:stretch/>
        </p:blipFill>
        <p:spPr>
          <a:xfrm>
            <a:off x="9563101" y="3690458"/>
            <a:ext cx="1617517" cy="972980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8603068" y="1839432"/>
            <a:ext cx="0" cy="3163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418BCC-640D-4265-BEEA-A31332F83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1" y="2713776"/>
            <a:ext cx="2917666" cy="132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4F961-70B2-43AC-93B3-538FA6973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6944" b="16944"/>
          <a:stretch/>
        </p:blipFill>
        <p:spPr>
          <a:xfrm>
            <a:off x="7234004" y="998017"/>
            <a:ext cx="2705316" cy="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EB3-82B9-595F-E396-60E7CB4A9391}"/>
              </a:ext>
            </a:extLst>
          </p:cNvPr>
          <p:cNvSpPr txBox="1">
            <a:spLocks/>
          </p:cNvSpPr>
          <p:nvPr/>
        </p:nvSpPr>
        <p:spPr>
          <a:xfrm>
            <a:off x="742820" y="356397"/>
            <a:ext cx="8025619" cy="692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Petro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F50A-D385-E33C-DF3E-BF77A61BE322}"/>
              </a:ext>
            </a:extLst>
          </p:cNvPr>
          <p:cNvSpPr txBox="1">
            <a:spLocks/>
          </p:cNvSpPr>
          <p:nvPr/>
        </p:nvSpPr>
        <p:spPr>
          <a:xfrm>
            <a:off x="742397" y="1179527"/>
            <a:ext cx="8026041" cy="4843922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2"/>
              </a:buBlip>
              <a:defRPr sz="23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 publicly and private funded research centre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User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Research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RCN</a:t>
            </a:r>
          </a:p>
          <a:p>
            <a:pPr lvl="1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Long term, industry focused research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Public funding for up to eight years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Academic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National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International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8E4B-864B-8FF0-9D3F-77D157D7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89" y="2186108"/>
            <a:ext cx="5557776" cy="28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CCB216-EA64-EA28-C738-67C66C1444A8}"/>
              </a:ext>
            </a:extLst>
          </p:cNvPr>
          <p:cNvGrpSpPr/>
          <p:nvPr/>
        </p:nvGrpSpPr>
        <p:grpSpPr>
          <a:xfrm>
            <a:off x="1660363" y="1534021"/>
            <a:ext cx="9460537" cy="3789958"/>
            <a:chOff x="1323181" y="1981822"/>
            <a:chExt cx="9460537" cy="37899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91AB6A-354B-B9F0-409A-572042B14437}"/>
                </a:ext>
              </a:extLst>
            </p:cNvPr>
            <p:cNvSpPr/>
            <p:nvPr/>
          </p:nvSpPr>
          <p:spPr>
            <a:xfrm>
              <a:off x="1323181" y="2908871"/>
              <a:ext cx="9266548" cy="2122442"/>
            </a:xfrm>
            <a:prstGeom prst="ellipse">
              <a:avLst/>
            </a:prstGeom>
            <a:noFill/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Ellipse 3">
              <a:extLst>
                <a:ext uri="{FF2B5EF4-FFF2-40B4-BE49-F238E27FC236}">
                  <a16:creationId xmlns:a16="http://schemas.microsoft.com/office/drawing/2014/main" id="{78474224-3AF8-141A-8789-C5AC8168B108}"/>
                </a:ext>
              </a:extLst>
            </p:cNvPr>
            <p:cNvSpPr/>
            <p:nvPr/>
          </p:nvSpPr>
          <p:spPr>
            <a:xfrm>
              <a:off x="3841685" y="2349630"/>
              <a:ext cx="3523130" cy="3030057"/>
            </a:xfrm>
            <a:prstGeom prst="ellipse">
              <a:avLst/>
            </a:prstGeom>
            <a:solidFill>
              <a:sysClr val="window" lastClr="FFFFFF"/>
            </a:solidFill>
            <a:ln w="85725" cap="flat" cmpd="thickThin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06E4E3-4FD7-87FF-4CD9-BE09F12E529A}"/>
                </a:ext>
              </a:extLst>
            </p:cNvPr>
            <p:cNvGrpSpPr/>
            <p:nvPr/>
          </p:nvGrpSpPr>
          <p:grpSpPr>
            <a:xfrm>
              <a:off x="1670504" y="3487555"/>
              <a:ext cx="9113214" cy="2284225"/>
              <a:chOff x="-460045" y="2265228"/>
              <a:chExt cx="9113214" cy="22842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CBCE42-3AB8-4C5F-E2C2-6426DD95590E}"/>
                  </a:ext>
                </a:extLst>
              </p:cNvPr>
              <p:cNvSpPr/>
              <p:nvPr/>
            </p:nvSpPr>
            <p:spPr>
              <a:xfrm>
                <a:off x="-460045" y="2522995"/>
                <a:ext cx="10250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Society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027E52-30EE-0F8F-2985-175004BC983A}"/>
                  </a:ext>
                </a:extLst>
              </p:cNvPr>
              <p:cNvSpPr/>
              <p:nvPr/>
            </p:nvSpPr>
            <p:spPr>
              <a:xfrm>
                <a:off x="4080292" y="4084739"/>
                <a:ext cx="1471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Digitalization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A71077-EF9E-20CE-EC3C-D8B2BC3E4165}"/>
                  </a:ext>
                </a:extLst>
              </p:cNvPr>
              <p:cNvSpPr/>
              <p:nvPr/>
            </p:nvSpPr>
            <p:spPr>
              <a:xfrm>
                <a:off x="2636641" y="3053368"/>
                <a:ext cx="1605508" cy="14960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F586B7-09A1-E29C-E8B8-ADD135B3C328}"/>
                  </a:ext>
                </a:extLst>
              </p:cNvPr>
              <p:cNvSpPr/>
              <p:nvPr/>
            </p:nvSpPr>
            <p:spPr>
              <a:xfrm>
                <a:off x="6469798" y="2397381"/>
                <a:ext cx="21833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  <a:sym typeface="Calibri"/>
                  </a:rPr>
                  <a:t>Net-zero emission production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BA5CB6-ECCF-20C9-4E3D-371F56C6D444}"/>
                  </a:ext>
                </a:extLst>
              </p:cNvPr>
              <p:cNvSpPr/>
              <p:nvPr/>
            </p:nvSpPr>
            <p:spPr>
              <a:xfrm>
                <a:off x="2190799" y="2265228"/>
                <a:ext cx="265744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Sustainable Subsurface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Value Chain</a:t>
                </a:r>
                <a:endParaRPr kumimoji="0" lang="en-US" sz="32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50F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CB00D2-5F75-E635-ECA4-7A82EA1FFCA5}"/>
                </a:ext>
              </a:extLst>
            </p:cNvPr>
            <p:cNvSpPr/>
            <p:nvPr/>
          </p:nvSpPr>
          <p:spPr>
            <a:xfrm>
              <a:off x="2705188" y="3061230"/>
              <a:ext cx="1630448" cy="15786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507BF-1170-0A87-92E4-F868FC9A0502}"/>
                </a:ext>
              </a:extLst>
            </p:cNvPr>
            <p:cNvSpPr/>
            <p:nvPr/>
          </p:nvSpPr>
          <p:spPr>
            <a:xfrm>
              <a:off x="9432862" y="4797602"/>
              <a:ext cx="1350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Innovation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599E37-4580-6C18-B9F2-65CB1FA05A2C}"/>
                </a:ext>
              </a:extLst>
            </p:cNvPr>
            <p:cNvSpPr/>
            <p:nvPr/>
          </p:nvSpPr>
          <p:spPr>
            <a:xfrm>
              <a:off x="8997902" y="2633118"/>
              <a:ext cx="1228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Outreach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85BA2-3493-67DE-085E-9759EBE85293}"/>
                </a:ext>
              </a:extLst>
            </p:cNvPr>
            <p:cNvSpPr/>
            <p:nvPr/>
          </p:nvSpPr>
          <p:spPr>
            <a:xfrm>
              <a:off x="2088366" y="2731507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Education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A66E0-6270-2A45-8C33-44822FFD184B}"/>
                </a:ext>
              </a:extLst>
            </p:cNvPr>
            <p:cNvSpPr/>
            <p:nvPr/>
          </p:nvSpPr>
          <p:spPr>
            <a:xfrm>
              <a:off x="1670504" y="4912812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Collaboration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3CC7CA-E68B-042E-A02C-7F4C03209BB2}"/>
                </a:ext>
              </a:extLst>
            </p:cNvPr>
            <p:cNvGrpSpPr/>
            <p:nvPr/>
          </p:nvGrpSpPr>
          <p:grpSpPr>
            <a:xfrm>
              <a:off x="1938674" y="2899331"/>
              <a:ext cx="8110385" cy="1941861"/>
              <a:chOff x="2461654" y="1424138"/>
              <a:chExt cx="13966584" cy="3208813"/>
            </a:xfrm>
            <a:solidFill>
              <a:srgbClr val="ED7D31"/>
            </a:solidFill>
          </p:grpSpPr>
          <p:sp>
            <p:nvSpPr>
              <p:cNvPr id="16" name="Oval 70">
                <a:extLst>
                  <a:ext uri="{FF2B5EF4-FFF2-40B4-BE49-F238E27FC236}">
                    <a16:creationId xmlns:a16="http://schemas.microsoft.com/office/drawing/2014/main" id="{B8340A3B-0DA9-2E6A-8E3C-303C483AD085}"/>
                  </a:ext>
                </a:extLst>
              </p:cNvPr>
              <p:cNvSpPr/>
              <p:nvPr/>
            </p:nvSpPr>
            <p:spPr>
              <a:xfrm>
                <a:off x="15612485" y="3784172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44D96C-AABB-4E85-A8F4-284F63EA1635}"/>
                  </a:ext>
                </a:extLst>
              </p:cNvPr>
              <p:cNvSpPr/>
              <p:nvPr/>
            </p:nvSpPr>
            <p:spPr>
              <a:xfrm>
                <a:off x="13807752" y="1424138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Oval 70">
                <a:extLst>
                  <a:ext uri="{FF2B5EF4-FFF2-40B4-BE49-F238E27FC236}">
                    <a16:creationId xmlns:a16="http://schemas.microsoft.com/office/drawing/2014/main" id="{F4D16DA8-2FCA-59F4-73B4-108D2070976C}"/>
                  </a:ext>
                </a:extLst>
              </p:cNvPr>
              <p:cNvSpPr/>
              <p:nvPr/>
            </p:nvSpPr>
            <p:spPr>
              <a:xfrm>
                <a:off x="2461654" y="1772883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Oval 70">
                <a:extLst>
                  <a:ext uri="{FF2B5EF4-FFF2-40B4-BE49-F238E27FC236}">
                    <a16:creationId xmlns:a16="http://schemas.microsoft.com/office/drawing/2014/main" id="{43D044D9-F7B3-3F00-D40D-C2F9FF63B6DF}"/>
                  </a:ext>
                </a:extLst>
              </p:cNvPr>
              <p:cNvSpPr/>
              <p:nvPr/>
            </p:nvSpPr>
            <p:spPr>
              <a:xfrm>
                <a:off x="2798594" y="3872431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E2A8B399-CA01-2557-C464-17675BDC968E}"/>
                </a:ext>
              </a:extLst>
            </p:cNvPr>
            <p:cNvSpPr/>
            <p:nvPr/>
          </p:nvSpPr>
          <p:spPr>
            <a:xfrm>
              <a:off x="6365350" y="2137433"/>
              <a:ext cx="2844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Subsurface Energy Systems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CA611-B424-E962-F2E6-3E1FADE39C5E}"/>
                </a:ext>
              </a:extLst>
            </p:cNvPr>
            <p:cNvSpPr/>
            <p:nvPr/>
          </p:nvSpPr>
          <p:spPr>
            <a:xfrm>
              <a:off x="6905416" y="3055175"/>
              <a:ext cx="1605508" cy="152391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24E14C-C3FC-1127-7D84-765F3630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8" t="2049" r="17335" b="1307"/>
            <a:stretch/>
          </p:blipFill>
          <p:spPr>
            <a:xfrm>
              <a:off x="4887797" y="1981822"/>
              <a:ext cx="1538427" cy="1427516"/>
            </a:xfrm>
            <a:prstGeom prst="ellipse">
              <a:avLst/>
            </a:prstGeom>
            <a:ln w="57150">
              <a:solidFill>
                <a:sysClr val="window" lastClr="FFFFFF"/>
              </a:soli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8A4B6C-95D0-E25A-7460-79DE48C710AC}"/>
              </a:ext>
            </a:extLst>
          </p:cNvPr>
          <p:cNvSpPr/>
          <p:nvPr/>
        </p:nvSpPr>
        <p:spPr>
          <a:xfrm>
            <a:off x="89807" y="404257"/>
            <a:ext cx="117239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The vision of the NCS2030 centre is to facilitate an energy-efficient, multi-purpose utilization of the subsurface of the </a:t>
            </a:r>
            <a:r>
              <a:rPr kumimoji="0" lang="en-GB" sz="2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NCS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into a “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Sustainable Subsurface Value Chain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”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89DCA-FDA1-414D-A8F0-5580DAE0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6538F-7750-4FFD-9C7F-22BC509B3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A5A55-C198-4397-A222-6A3B64A1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8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AA03B-1C6D-4239-833E-24435092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1F8D20-BD02-4C9F-B9D4-9008E3951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1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EA3F4FB-BEC3-40DD-8BE3-DAE2BCACA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7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25B68-2CF4-4B10-B323-FC8F3DF5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CB889C-9BAA-42B9-8459-9DEA8251C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4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CBEDC2A-D360-42A4-9AE9-F9DD7829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DE82AD-BDA5-48E7-A68C-1EBFFA0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442AE1-7DD5-4050-A048-61882AD09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_Light" id="{4D202EE3-465F-453F-A7E0-A5CA9857C62D}" vid="{AA9EA156-D8B8-4645-8E6F-E11AB9B46A49}"/>
    </a:ext>
  </a:extLst>
</a:theme>
</file>

<file path=ppt/theme/theme2.xml><?xml version="1.0" encoding="utf-8"?>
<a:theme xmlns:a="http://schemas.openxmlformats.org/drawingml/2006/main" name="2_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2.potx" id="{EEBCD51B-D16B-45D3-826A-6297461FCBCA}" vid="{94FD7A77-5092-4D12-A7A2-8855B3FE538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7440B3BAAD24BB6396FD4DC42EF86" ma:contentTypeVersion="12" ma:contentTypeDescription="Create a new document." ma:contentTypeScope="" ma:versionID="0f4f718bfdabd87da63b872b347abe22">
  <xsd:schema xmlns:xsd="http://www.w3.org/2001/XMLSchema" xmlns:xs="http://www.w3.org/2001/XMLSchema" xmlns:p="http://schemas.microsoft.com/office/2006/metadata/properties" xmlns:ns2="ccf8ead1-2760-4281-b6f3-945fffadbec9" xmlns:ns3="5a666f44-67b2-4877-a07f-b4f7f39f8bef" targetNamespace="http://schemas.microsoft.com/office/2006/metadata/properties" ma:root="true" ma:fieldsID="57d24d110d9131e894ba96b69c5be9d1" ns2:_="" ns3:_="">
    <xsd:import namespace="ccf8ead1-2760-4281-b6f3-945fffadbec9"/>
    <xsd:import namespace="5a666f44-67b2-4877-a07f-b4f7f39f8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ead1-2760-4281-b6f3-945fffadb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66f44-67b2-4877-a07f-b4f7f39f8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46A1BA-C131-4A03-91D1-F588B60E2D8D}">
  <ds:schemaRefs>
    <ds:schemaRef ds:uri="ccf8ead1-2760-4281-b6f3-945fffadbec9"/>
    <ds:schemaRef ds:uri="5a666f44-67b2-4877-a07f-b4f7f39f8be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E67CD7-59DF-4489-98A3-AB1A9D900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4BA4E-1806-4432-9639-FA7FCAD2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8ead1-2760-4281-b6f3-945fffadbec9"/>
    <ds:schemaRef ds:uri="5a666f44-67b2-4877-a07f-b4f7f39f8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3871</TotalTime>
  <Words>109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Office-tema</vt:lpstr>
      <vt:lpstr>2_Office-tema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Kjersti Riiber</cp:lastModifiedBy>
  <cp:revision>85</cp:revision>
  <dcterms:created xsi:type="dcterms:W3CDTF">2017-09-13T17:32:56Z</dcterms:created>
  <dcterms:modified xsi:type="dcterms:W3CDTF">2024-10-02T10:55:42Z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0x01010036B7440B3BAAD24BB6396FD4DC42EF86</vt:lpwstr>
  </property>
  <property fmtid="{D5CDD505-2E9C-101B-9397-08002B2CF9AE}" pid="3" name="MSIP_Label_2b7fce66-bf2d-46b5-b59a-9f0018501bcd_Enabled">
    <vt:lpwstr>true</vt:lpwstr>
  </property>
  <property fmtid="{D5CDD505-2E9C-101B-9397-08002B2CF9AE}" pid="4" name="MSIP_Label_2b7fce66-bf2d-46b5-b59a-9f0018501bcd_SetDate">
    <vt:lpwstr>2022-09-08T07:36:38Z</vt:lpwstr>
  </property>
  <property fmtid="{D5CDD505-2E9C-101B-9397-08002B2CF9AE}" pid="5" name="MSIP_Label_2b7fce66-bf2d-46b5-b59a-9f0018501bcd_Method">
    <vt:lpwstr>Standard</vt:lpwstr>
  </property>
  <property fmtid="{D5CDD505-2E9C-101B-9397-08002B2CF9AE}" pid="6" name="MSIP_Label_2b7fce66-bf2d-46b5-b59a-9f0018501bcd_Name">
    <vt:lpwstr>s_Intern</vt:lpwstr>
  </property>
  <property fmtid="{D5CDD505-2E9C-101B-9397-08002B2CF9AE}" pid="7" name="MSIP_Label_2b7fce66-bf2d-46b5-b59a-9f0018501bcd_SiteId">
    <vt:lpwstr>f8a213d2-8f6c-400d-9e74-4e8b475316c6</vt:lpwstr>
  </property>
  <property fmtid="{D5CDD505-2E9C-101B-9397-08002B2CF9AE}" pid="8" name="MSIP_Label_2b7fce66-bf2d-46b5-b59a-9f0018501bcd_ActionId">
    <vt:lpwstr>c10f506c-2ad8-4fe3-b933-b98183e53e95</vt:lpwstr>
  </property>
  <property fmtid="{D5CDD505-2E9C-101B-9397-08002B2CF9AE}" pid="9" name="MSIP_Label_2b7fce66-bf2d-46b5-b59a-9f0018501bcd_ContentBits">
    <vt:lpwstr>0</vt:lpwstr>
  </property>
</Properties>
</file>